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64" r:id="rId3"/>
    <p:sldId id="265" r:id="rId4"/>
    <p:sldId id="281" r:id="rId5"/>
    <p:sldId id="283" r:id="rId6"/>
    <p:sldId id="282" r:id="rId7"/>
    <p:sldId id="257" r:id="rId8"/>
    <p:sldId id="266" r:id="rId9"/>
    <p:sldId id="267" r:id="rId10"/>
    <p:sldId id="284" r:id="rId11"/>
    <p:sldId id="285" r:id="rId12"/>
  </p:sldIdLst>
  <p:sldSz cx="12192000" cy="6858000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B Yekan" panose="00000400000000000000" pitchFamily="2" charset="-78"/>
      <p:regular r:id="rId17"/>
    </p:embeddedFont>
    <p:embeddedFont>
      <p:font typeface="B Nazanin" panose="00000400000000000000" pitchFamily="2" charset="-78"/>
      <p:regular r:id="rId18"/>
      <p:bold r:id="rId19"/>
    </p:embeddedFont>
    <p:embeddedFont>
      <p:font typeface="B Mitra" panose="00000400000000000000" pitchFamily="2" charset="-78"/>
      <p:regular r:id="rId20"/>
      <p:bold r:id="rId21"/>
    </p:embeddedFont>
    <p:embeddedFont>
      <p:font typeface="Gill Sans Nova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3BA6BA-36AC-4A6B-BCC5-24178EBD38C7}" type="doc">
      <dgm:prSet loTypeId="urn:microsoft.com/office/officeart/2005/8/layout/pyramid2" loCatId="list" qsTypeId="urn:microsoft.com/office/officeart/2005/8/quickstyle/simple1" qsCatId="simple" csTypeId="urn:microsoft.com/office/officeart/2005/8/colors/colorful4" csCatId="colorful" phldr="1"/>
      <dgm:spPr/>
    </dgm:pt>
    <dgm:pt modelId="{B0BFD0F7-6892-49C8-9AD7-7CC17583C4B7}">
      <dgm:prSet phldrT="[Text]"/>
      <dgm:spPr/>
      <dgm:t>
        <a:bodyPr/>
        <a:lstStyle/>
        <a:p>
          <a:r>
            <a:rPr lang="fa-IR" dirty="0">
              <a:cs typeface="B Yekan" panose="00000400000000000000" pitchFamily="2" charset="-78"/>
            </a:rPr>
            <a:t>ایجاد نیاز و مشوق‌های مرتبط در اسناد بالادستی</a:t>
          </a:r>
          <a:endParaRPr lang="en-US" dirty="0">
            <a:cs typeface="B Yekan" panose="00000400000000000000" pitchFamily="2" charset="-78"/>
          </a:endParaRPr>
        </a:p>
      </dgm:t>
    </dgm:pt>
    <dgm:pt modelId="{D3EC6DCD-A7BC-4CEA-B316-8F397C4605F2}" type="parTrans" cxnId="{388C191C-2BB7-4CFA-85B6-FB7C5CC30B6F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AA0B2798-5F7A-4541-92B5-30E472B3905B}" type="sibTrans" cxnId="{388C191C-2BB7-4CFA-85B6-FB7C5CC30B6F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5D468F56-181D-4F29-8CFC-F3F534F2CBD5}">
      <dgm:prSet phldrT="[Text]"/>
      <dgm:spPr/>
      <dgm:t>
        <a:bodyPr/>
        <a:lstStyle/>
        <a:p>
          <a:r>
            <a:rPr lang="fa-IR" dirty="0">
              <a:cs typeface="B Yekan" panose="00000400000000000000" pitchFamily="2" charset="-78"/>
            </a:rPr>
            <a:t>توسعه فناوری‌های مرتبط</a:t>
          </a:r>
          <a:endParaRPr lang="en-US" dirty="0">
            <a:cs typeface="B Yekan" panose="00000400000000000000" pitchFamily="2" charset="-78"/>
          </a:endParaRPr>
        </a:p>
      </dgm:t>
    </dgm:pt>
    <dgm:pt modelId="{6097DD7D-E25A-45E6-AE7B-ED733828A96B}" type="parTrans" cxnId="{378CE804-AB44-412F-B134-27D8B8033CF2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EA340A83-B5D9-4DC5-B7EA-67E4AF0D83DB}" type="sibTrans" cxnId="{378CE804-AB44-412F-B134-27D8B8033CF2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B2E12D4E-68B2-4B62-B346-946217DE8419}">
      <dgm:prSet phldrT="[Text]"/>
      <dgm:spPr/>
      <dgm:t>
        <a:bodyPr/>
        <a:lstStyle/>
        <a:p>
          <a:r>
            <a:rPr lang="fa-IR" dirty="0">
              <a:cs typeface="B Yekan" panose="00000400000000000000" pitchFamily="2" charset="-78"/>
            </a:rPr>
            <a:t>مصرف هیدروژن توسط مصرف کننده‌ها</a:t>
          </a:r>
          <a:endParaRPr lang="en-US" dirty="0">
            <a:cs typeface="B Yekan" panose="00000400000000000000" pitchFamily="2" charset="-78"/>
          </a:endParaRPr>
        </a:p>
      </dgm:t>
    </dgm:pt>
    <dgm:pt modelId="{1E5725D2-5292-4869-9650-C768CEF10B24}" type="parTrans" cxnId="{155FCB5E-7B03-4439-9563-FB55E5BF140D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BF934B65-AACD-4043-9082-89008ADE5342}" type="sibTrans" cxnId="{155FCB5E-7B03-4439-9563-FB55E5BF140D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4FE2E6BC-4592-47E7-8A53-A8C50F220516}" type="pres">
      <dgm:prSet presAssocID="{193BA6BA-36AC-4A6B-BCC5-24178EBD38C7}" presName="compositeShape" presStyleCnt="0">
        <dgm:presLayoutVars>
          <dgm:dir/>
          <dgm:resizeHandles/>
        </dgm:presLayoutVars>
      </dgm:prSet>
      <dgm:spPr/>
    </dgm:pt>
    <dgm:pt modelId="{53069A64-C6FC-477B-8D68-7623E7ADC6DB}" type="pres">
      <dgm:prSet presAssocID="{193BA6BA-36AC-4A6B-BCC5-24178EBD38C7}" presName="pyramid" presStyleLbl="node1" presStyleIdx="0" presStyleCnt="1"/>
      <dgm:spPr/>
    </dgm:pt>
    <dgm:pt modelId="{A5B95B71-19DB-49A5-83B6-81ED3424ADBF}" type="pres">
      <dgm:prSet presAssocID="{193BA6BA-36AC-4A6B-BCC5-24178EBD38C7}" presName="theList" presStyleCnt="0"/>
      <dgm:spPr/>
    </dgm:pt>
    <dgm:pt modelId="{BEB6BD4C-7ED3-4D34-9E56-B75C689CCDD8}" type="pres">
      <dgm:prSet presAssocID="{B0BFD0F7-6892-49C8-9AD7-7CC17583C4B7}" presName="aNode" presStyleLbl="fgAcc1" presStyleIdx="0" presStyleCnt="3" custScaleX="239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8BDB4F-87B1-4D4F-A020-A7257D16DD82}" type="pres">
      <dgm:prSet presAssocID="{B0BFD0F7-6892-49C8-9AD7-7CC17583C4B7}" presName="aSpace" presStyleCnt="0"/>
      <dgm:spPr/>
    </dgm:pt>
    <dgm:pt modelId="{04A79C8C-3DF0-4D02-91B7-1048815A2292}" type="pres">
      <dgm:prSet presAssocID="{5D468F56-181D-4F29-8CFC-F3F534F2CBD5}" presName="aNode" presStyleLbl="fgAcc1" presStyleIdx="1" presStyleCnt="3" custScaleX="2384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69EEBC-6AD8-4BC7-BD82-006BB1F30BCF}" type="pres">
      <dgm:prSet presAssocID="{5D468F56-181D-4F29-8CFC-F3F534F2CBD5}" presName="aSpace" presStyleCnt="0"/>
      <dgm:spPr/>
    </dgm:pt>
    <dgm:pt modelId="{CEB73AE6-A7BB-4716-A3E7-EFE20FCF59CA}" type="pres">
      <dgm:prSet presAssocID="{B2E12D4E-68B2-4B62-B346-946217DE8419}" presName="aNode" presStyleLbl="fgAcc1" presStyleIdx="2" presStyleCnt="3" custScaleX="2380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B3CCC5-E6B8-4642-8474-8528D87CAA64}" type="pres">
      <dgm:prSet presAssocID="{B2E12D4E-68B2-4B62-B346-946217DE8419}" presName="aSpace" presStyleCnt="0"/>
      <dgm:spPr/>
    </dgm:pt>
  </dgm:ptLst>
  <dgm:cxnLst>
    <dgm:cxn modelId="{1F73D2CA-01BF-4867-95A6-59D6D76DA2F4}" type="presOf" srcId="{193BA6BA-36AC-4A6B-BCC5-24178EBD38C7}" destId="{4FE2E6BC-4592-47E7-8A53-A8C50F220516}" srcOrd="0" destOrd="0" presId="urn:microsoft.com/office/officeart/2005/8/layout/pyramid2"/>
    <dgm:cxn modelId="{1AC40275-E01E-4D6F-801D-184FC26DE0C3}" type="presOf" srcId="{5D468F56-181D-4F29-8CFC-F3F534F2CBD5}" destId="{04A79C8C-3DF0-4D02-91B7-1048815A2292}" srcOrd="0" destOrd="0" presId="urn:microsoft.com/office/officeart/2005/8/layout/pyramid2"/>
    <dgm:cxn modelId="{155FCB5E-7B03-4439-9563-FB55E5BF140D}" srcId="{193BA6BA-36AC-4A6B-BCC5-24178EBD38C7}" destId="{B2E12D4E-68B2-4B62-B346-946217DE8419}" srcOrd="2" destOrd="0" parTransId="{1E5725D2-5292-4869-9650-C768CEF10B24}" sibTransId="{BF934B65-AACD-4043-9082-89008ADE5342}"/>
    <dgm:cxn modelId="{378CE804-AB44-412F-B134-27D8B8033CF2}" srcId="{193BA6BA-36AC-4A6B-BCC5-24178EBD38C7}" destId="{5D468F56-181D-4F29-8CFC-F3F534F2CBD5}" srcOrd="1" destOrd="0" parTransId="{6097DD7D-E25A-45E6-AE7B-ED733828A96B}" sibTransId="{EA340A83-B5D9-4DC5-B7EA-67E4AF0D83DB}"/>
    <dgm:cxn modelId="{CDD28B43-CCF4-443B-97BE-26A005436732}" type="presOf" srcId="{B0BFD0F7-6892-49C8-9AD7-7CC17583C4B7}" destId="{BEB6BD4C-7ED3-4D34-9E56-B75C689CCDD8}" srcOrd="0" destOrd="0" presId="urn:microsoft.com/office/officeart/2005/8/layout/pyramid2"/>
    <dgm:cxn modelId="{99E5F577-1BA4-42A4-BDA2-C8409FF9B18D}" type="presOf" srcId="{B2E12D4E-68B2-4B62-B346-946217DE8419}" destId="{CEB73AE6-A7BB-4716-A3E7-EFE20FCF59CA}" srcOrd="0" destOrd="0" presId="urn:microsoft.com/office/officeart/2005/8/layout/pyramid2"/>
    <dgm:cxn modelId="{388C191C-2BB7-4CFA-85B6-FB7C5CC30B6F}" srcId="{193BA6BA-36AC-4A6B-BCC5-24178EBD38C7}" destId="{B0BFD0F7-6892-49C8-9AD7-7CC17583C4B7}" srcOrd="0" destOrd="0" parTransId="{D3EC6DCD-A7BC-4CEA-B316-8F397C4605F2}" sibTransId="{AA0B2798-5F7A-4541-92B5-30E472B3905B}"/>
    <dgm:cxn modelId="{BF3DDEAB-B853-4543-93A0-0F8E59785438}" type="presParOf" srcId="{4FE2E6BC-4592-47E7-8A53-A8C50F220516}" destId="{53069A64-C6FC-477B-8D68-7623E7ADC6DB}" srcOrd="0" destOrd="0" presId="urn:microsoft.com/office/officeart/2005/8/layout/pyramid2"/>
    <dgm:cxn modelId="{A8C1DC24-E36E-4620-8F4C-CFC5096DDEAA}" type="presParOf" srcId="{4FE2E6BC-4592-47E7-8A53-A8C50F220516}" destId="{A5B95B71-19DB-49A5-83B6-81ED3424ADBF}" srcOrd="1" destOrd="0" presId="urn:microsoft.com/office/officeart/2005/8/layout/pyramid2"/>
    <dgm:cxn modelId="{7EE4AEB1-146E-4A5A-BC50-E2B1597EB723}" type="presParOf" srcId="{A5B95B71-19DB-49A5-83B6-81ED3424ADBF}" destId="{BEB6BD4C-7ED3-4D34-9E56-B75C689CCDD8}" srcOrd="0" destOrd="0" presId="urn:microsoft.com/office/officeart/2005/8/layout/pyramid2"/>
    <dgm:cxn modelId="{EF374022-05D1-4F23-B281-3A5F33FD2A0C}" type="presParOf" srcId="{A5B95B71-19DB-49A5-83B6-81ED3424ADBF}" destId="{858BDB4F-87B1-4D4F-A020-A7257D16DD82}" srcOrd="1" destOrd="0" presId="urn:microsoft.com/office/officeart/2005/8/layout/pyramid2"/>
    <dgm:cxn modelId="{5A5A3A7E-9EEC-4565-9030-4817C060CF66}" type="presParOf" srcId="{A5B95B71-19DB-49A5-83B6-81ED3424ADBF}" destId="{04A79C8C-3DF0-4D02-91B7-1048815A2292}" srcOrd="2" destOrd="0" presId="urn:microsoft.com/office/officeart/2005/8/layout/pyramid2"/>
    <dgm:cxn modelId="{30B01FC4-25C2-482C-B80A-55E9FB90B2A4}" type="presParOf" srcId="{A5B95B71-19DB-49A5-83B6-81ED3424ADBF}" destId="{9A69EEBC-6AD8-4BC7-BD82-006BB1F30BCF}" srcOrd="3" destOrd="0" presId="urn:microsoft.com/office/officeart/2005/8/layout/pyramid2"/>
    <dgm:cxn modelId="{1D2AFD2C-3A37-48D4-84B0-9D747AEE0257}" type="presParOf" srcId="{A5B95B71-19DB-49A5-83B6-81ED3424ADBF}" destId="{CEB73AE6-A7BB-4716-A3E7-EFE20FCF59CA}" srcOrd="4" destOrd="0" presId="urn:microsoft.com/office/officeart/2005/8/layout/pyramid2"/>
    <dgm:cxn modelId="{D423CEF6-FBF1-4DC9-BA33-86E583041EBE}" type="presParOf" srcId="{A5B95B71-19DB-49A5-83B6-81ED3424ADBF}" destId="{E1B3CCC5-E6B8-4642-8474-8528D87CAA6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3BA6BA-36AC-4A6B-BCC5-24178EBD38C7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0BFD0F7-6892-49C8-9AD7-7CC17583C4B7}">
      <dgm:prSet phldrT="[Text]"/>
      <dgm:spPr/>
      <dgm:t>
        <a:bodyPr vert="horz" anchor="b" anchorCtr="1"/>
        <a:lstStyle/>
        <a:p>
          <a:r>
            <a:rPr lang="fa-IR" dirty="0">
              <a:cs typeface="B Yekan" panose="00000400000000000000" pitchFamily="2" charset="-78"/>
            </a:rPr>
            <a:t>تولید</a:t>
          </a:r>
          <a:endParaRPr lang="en-US" dirty="0">
            <a:cs typeface="B Yekan" panose="00000400000000000000" pitchFamily="2" charset="-78"/>
          </a:endParaRPr>
        </a:p>
      </dgm:t>
    </dgm:pt>
    <dgm:pt modelId="{D3EC6DCD-A7BC-4CEA-B316-8F397C4605F2}" type="parTrans" cxnId="{388C191C-2BB7-4CFA-85B6-FB7C5CC30B6F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AA0B2798-5F7A-4541-92B5-30E472B3905B}" type="sibTrans" cxnId="{388C191C-2BB7-4CFA-85B6-FB7C5CC30B6F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5D468F56-181D-4F29-8CFC-F3F534F2CBD5}">
      <dgm:prSet phldrT="[Text]"/>
      <dgm:spPr/>
      <dgm:t>
        <a:bodyPr anchor="b" anchorCtr="1"/>
        <a:lstStyle/>
        <a:p>
          <a:r>
            <a:rPr lang="fa-IR" dirty="0">
              <a:cs typeface="B Yekan" panose="00000400000000000000" pitchFamily="2" charset="-78"/>
            </a:rPr>
            <a:t>انتقال</a:t>
          </a:r>
          <a:endParaRPr lang="en-US" dirty="0">
            <a:cs typeface="B Yekan" panose="00000400000000000000" pitchFamily="2" charset="-78"/>
          </a:endParaRPr>
        </a:p>
      </dgm:t>
    </dgm:pt>
    <dgm:pt modelId="{6097DD7D-E25A-45E6-AE7B-ED733828A96B}" type="parTrans" cxnId="{378CE804-AB44-412F-B134-27D8B8033CF2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EA340A83-B5D9-4DC5-B7EA-67E4AF0D83DB}" type="sibTrans" cxnId="{378CE804-AB44-412F-B134-27D8B8033CF2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B2E12D4E-68B2-4B62-B346-946217DE8419}">
      <dgm:prSet phldrT="[Text]"/>
      <dgm:spPr/>
      <dgm:t>
        <a:bodyPr anchor="b" anchorCtr="1"/>
        <a:lstStyle/>
        <a:p>
          <a:r>
            <a:rPr lang="fa-IR" dirty="0">
              <a:cs typeface="B Yekan" panose="00000400000000000000" pitchFamily="2" charset="-78"/>
            </a:rPr>
            <a:t>ذخیره‌سازی</a:t>
          </a:r>
          <a:endParaRPr lang="en-US" dirty="0">
            <a:cs typeface="B Yekan" panose="00000400000000000000" pitchFamily="2" charset="-78"/>
          </a:endParaRPr>
        </a:p>
      </dgm:t>
    </dgm:pt>
    <dgm:pt modelId="{1E5725D2-5292-4869-9650-C768CEF10B24}" type="parTrans" cxnId="{155FCB5E-7B03-4439-9563-FB55E5BF140D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BF934B65-AACD-4043-9082-89008ADE5342}" type="sibTrans" cxnId="{155FCB5E-7B03-4439-9563-FB55E5BF140D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5476AF9F-4123-495A-B610-51719F92A438}" type="pres">
      <dgm:prSet presAssocID="{193BA6BA-36AC-4A6B-BCC5-24178EBD38C7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AAD119-F023-4007-8636-FF8761624168}" type="pres">
      <dgm:prSet presAssocID="{B0BFD0F7-6892-49C8-9AD7-7CC17583C4B7}" presName="composite" presStyleCnt="0"/>
      <dgm:spPr/>
    </dgm:pt>
    <dgm:pt modelId="{AE2392F6-6687-4801-9C2E-B02DEDE3B8F4}" type="pres">
      <dgm:prSet presAssocID="{B0BFD0F7-6892-49C8-9AD7-7CC17583C4B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61AC7A-063C-49AB-BC18-08C9FC2A0485}" type="pres">
      <dgm:prSet presAssocID="{B0BFD0F7-6892-49C8-9AD7-7CC17583C4B7}" presName="desTx" presStyleLbl="alignAccFollowNode1" presStyleIdx="0" presStyleCnt="3">
        <dgm:presLayoutVars>
          <dgm:bulletEnabled val="1"/>
        </dgm:presLayoutVars>
      </dgm:prSet>
      <dgm:spPr/>
    </dgm:pt>
    <dgm:pt modelId="{E75504BA-87E0-4086-B6E9-2DE150C3EBAB}" type="pres">
      <dgm:prSet presAssocID="{AA0B2798-5F7A-4541-92B5-30E472B3905B}" presName="space" presStyleCnt="0"/>
      <dgm:spPr/>
    </dgm:pt>
    <dgm:pt modelId="{7B37937E-7E87-4124-8C48-F5FBA22F4098}" type="pres">
      <dgm:prSet presAssocID="{5D468F56-181D-4F29-8CFC-F3F534F2CBD5}" presName="composite" presStyleCnt="0"/>
      <dgm:spPr/>
    </dgm:pt>
    <dgm:pt modelId="{8740FCB4-D489-4C3A-9069-F9D528943F9B}" type="pres">
      <dgm:prSet presAssocID="{5D468F56-181D-4F29-8CFC-F3F534F2CBD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D32CE-16AE-49B6-9A0A-FF7CF9136ACE}" type="pres">
      <dgm:prSet presAssocID="{5D468F56-181D-4F29-8CFC-F3F534F2CBD5}" presName="desTx" presStyleLbl="alignAccFollowNode1" presStyleIdx="1" presStyleCnt="3">
        <dgm:presLayoutVars>
          <dgm:bulletEnabled val="1"/>
        </dgm:presLayoutVars>
      </dgm:prSet>
      <dgm:spPr/>
    </dgm:pt>
    <dgm:pt modelId="{259A4FDC-3979-4DFC-942A-8D0687B9DE8C}" type="pres">
      <dgm:prSet presAssocID="{EA340A83-B5D9-4DC5-B7EA-67E4AF0D83DB}" presName="space" presStyleCnt="0"/>
      <dgm:spPr/>
    </dgm:pt>
    <dgm:pt modelId="{8AB74FF0-2F5A-43B8-A1D1-82B9696E7265}" type="pres">
      <dgm:prSet presAssocID="{B2E12D4E-68B2-4B62-B346-946217DE8419}" presName="composite" presStyleCnt="0"/>
      <dgm:spPr/>
    </dgm:pt>
    <dgm:pt modelId="{4F56E08C-CF17-4BCF-A46D-A6E7EB4048CC}" type="pres">
      <dgm:prSet presAssocID="{B2E12D4E-68B2-4B62-B346-946217DE841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9320FB-E49D-4E5C-921F-D3794F7F0882}" type="pres">
      <dgm:prSet presAssocID="{B2E12D4E-68B2-4B62-B346-946217DE841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78CE804-AB44-412F-B134-27D8B8033CF2}" srcId="{193BA6BA-36AC-4A6B-BCC5-24178EBD38C7}" destId="{5D468F56-181D-4F29-8CFC-F3F534F2CBD5}" srcOrd="1" destOrd="0" parTransId="{6097DD7D-E25A-45E6-AE7B-ED733828A96B}" sibTransId="{EA340A83-B5D9-4DC5-B7EA-67E4AF0D83DB}"/>
    <dgm:cxn modelId="{388C191C-2BB7-4CFA-85B6-FB7C5CC30B6F}" srcId="{193BA6BA-36AC-4A6B-BCC5-24178EBD38C7}" destId="{B0BFD0F7-6892-49C8-9AD7-7CC17583C4B7}" srcOrd="0" destOrd="0" parTransId="{D3EC6DCD-A7BC-4CEA-B316-8F397C4605F2}" sibTransId="{AA0B2798-5F7A-4541-92B5-30E472B3905B}"/>
    <dgm:cxn modelId="{C90EBB5F-37D3-478F-A912-A26397B00284}" type="presOf" srcId="{5D468F56-181D-4F29-8CFC-F3F534F2CBD5}" destId="{8740FCB4-D489-4C3A-9069-F9D528943F9B}" srcOrd="0" destOrd="0" presId="urn:microsoft.com/office/officeart/2005/8/layout/hList1"/>
    <dgm:cxn modelId="{155FCB5E-7B03-4439-9563-FB55E5BF140D}" srcId="{193BA6BA-36AC-4A6B-BCC5-24178EBD38C7}" destId="{B2E12D4E-68B2-4B62-B346-946217DE8419}" srcOrd="2" destOrd="0" parTransId="{1E5725D2-5292-4869-9650-C768CEF10B24}" sibTransId="{BF934B65-AACD-4043-9082-89008ADE5342}"/>
    <dgm:cxn modelId="{F02B5002-AEFF-463C-A400-02DF5B837B40}" type="presOf" srcId="{B0BFD0F7-6892-49C8-9AD7-7CC17583C4B7}" destId="{AE2392F6-6687-4801-9C2E-B02DEDE3B8F4}" srcOrd="0" destOrd="0" presId="urn:microsoft.com/office/officeart/2005/8/layout/hList1"/>
    <dgm:cxn modelId="{70784EAF-756E-4F89-BD7D-BA071B641672}" type="presOf" srcId="{B2E12D4E-68B2-4B62-B346-946217DE8419}" destId="{4F56E08C-CF17-4BCF-A46D-A6E7EB4048CC}" srcOrd="0" destOrd="0" presId="urn:microsoft.com/office/officeart/2005/8/layout/hList1"/>
    <dgm:cxn modelId="{5996301E-D116-4C7C-B3BF-2951BF90EACA}" type="presOf" srcId="{193BA6BA-36AC-4A6B-BCC5-24178EBD38C7}" destId="{5476AF9F-4123-495A-B610-51719F92A438}" srcOrd="0" destOrd="0" presId="urn:microsoft.com/office/officeart/2005/8/layout/hList1"/>
    <dgm:cxn modelId="{9AF3A127-2CB4-46DB-9BA2-E6EB98A1971F}" type="presParOf" srcId="{5476AF9F-4123-495A-B610-51719F92A438}" destId="{61AAD119-F023-4007-8636-FF8761624168}" srcOrd="0" destOrd="0" presId="urn:microsoft.com/office/officeart/2005/8/layout/hList1"/>
    <dgm:cxn modelId="{2E1CD1B2-78C0-4F9B-ACB4-5A9E249D2C5E}" type="presParOf" srcId="{61AAD119-F023-4007-8636-FF8761624168}" destId="{AE2392F6-6687-4801-9C2E-B02DEDE3B8F4}" srcOrd="0" destOrd="0" presId="urn:microsoft.com/office/officeart/2005/8/layout/hList1"/>
    <dgm:cxn modelId="{8E6C5404-F78E-45AB-A107-0873BD8E2A91}" type="presParOf" srcId="{61AAD119-F023-4007-8636-FF8761624168}" destId="{7E61AC7A-063C-49AB-BC18-08C9FC2A0485}" srcOrd="1" destOrd="0" presId="urn:microsoft.com/office/officeart/2005/8/layout/hList1"/>
    <dgm:cxn modelId="{BF60447E-F4D8-4AB6-A9F6-7A4B069F1BFA}" type="presParOf" srcId="{5476AF9F-4123-495A-B610-51719F92A438}" destId="{E75504BA-87E0-4086-B6E9-2DE150C3EBAB}" srcOrd="1" destOrd="0" presId="urn:microsoft.com/office/officeart/2005/8/layout/hList1"/>
    <dgm:cxn modelId="{CDDE1C0E-99C5-4BD9-B50A-43E03E74698D}" type="presParOf" srcId="{5476AF9F-4123-495A-B610-51719F92A438}" destId="{7B37937E-7E87-4124-8C48-F5FBA22F4098}" srcOrd="2" destOrd="0" presId="urn:microsoft.com/office/officeart/2005/8/layout/hList1"/>
    <dgm:cxn modelId="{3270F478-BCA1-4002-BE89-129241FC8B4E}" type="presParOf" srcId="{7B37937E-7E87-4124-8C48-F5FBA22F4098}" destId="{8740FCB4-D489-4C3A-9069-F9D528943F9B}" srcOrd="0" destOrd="0" presId="urn:microsoft.com/office/officeart/2005/8/layout/hList1"/>
    <dgm:cxn modelId="{9FA446FA-495E-4A98-87B4-27C891549C8D}" type="presParOf" srcId="{7B37937E-7E87-4124-8C48-F5FBA22F4098}" destId="{ED2D32CE-16AE-49B6-9A0A-FF7CF9136ACE}" srcOrd="1" destOrd="0" presId="urn:microsoft.com/office/officeart/2005/8/layout/hList1"/>
    <dgm:cxn modelId="{592A3BFA-14BE-495D-8B59-D65F25E126AF}" type="presParOf" srcId="{5476AF9F-4123-495A-B610-51719F92A438}" destId="{259A4FDC-3979-4DFC-942A-8D0687B9DE8C}" srcOrd="3" destOrd="0" presId="urn:microsoft.com/office/officeart/2005/8/layout/hList1"/>
    <dgm:cxn modelId="{F1C2D724-AF6F-4B64-B7DB-50DF1420F779}" type="presParOf" srcId="{5476AF9F-4123-495A-B610-51719F92A438}" destId="{8AB74FF0-2F5A-43B8-A1D1-82B9696E7265}" srcOrd="4" destOrd="0" presId="urn:microsoft.com/office/officeart/2005/8/layout/hList1"/>
    <dgm:cxn modelId="{48114187-7D12-4506-865E-8156CD819BF8}" type="presParOf" srcId="{8AB74FF0-2F5A-43B8-A1D1-82B9696E7265}" destId="{4F56E08C-CF17-4BCF-A46D-A6E7EB4048CC}" srcOrd="0" destOrd="0" presId="urn:microsoft.com/office/officeart/2005/8/layout/hList1"/>
    <dgm:cxn modelId="{1668139D-0E56-4604-BAB5-608C54758CE7}" type="presParOf" srcId="{8AB74FF0-2F5A-43B8-A1D1-82B9696E7265}" destId="{CB9320FB-E49D-4E5C-921F-D3794F7F08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3BA6BA-36AC-4A6B-BCC5-24178EBD38C7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0BFD0F7-6892-49C8-9AD7-7CC17583C4B7}">
      <dgm:prSet phldrT="[Text]"/>
      <dgm:spPr/>
      <dgm:t>
        <a:bodyPr vert="horz" anchor="b" anchorCtr="1"/>
        <a:lstStyle/>
        <a:p>
          <a:r>
            <a:rPr lang="fa-IR" dirty="0">
              <a:cs typeface="B Yekan" panose="00000400000000000000" pitchFamily="2" charset="-78"/>
            </a:rPr>
            <a:t>غشاهای آنیون و کاتیونی</a:t>
          </a:r>
          <a:endParaRPr lang="en-US" dirty="0">
            <a:cs typeface="B Yekan" panose="00000400000000000000" pitchFamily="2" charset="-78"/>
          </a:endParaRPr>
        </a:p>
      </dgm:t>
    </dgm:pt>
    <dgm:pt modelId="{D3EC6DCD-A7BC-4CEA-B316-8F397C4605F2}" type="parTrans" cxnId="{388C191C-2BB7-4CFA-85B6-FB7C5CC30B6F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AA0B2798-5F7A-4541-92B5-30E472B3905B}" type="sibTrans" cxnId="{388C191C-2BB7-4CFA-85B6-FB7C5CC30B6F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5D468F56-181D-4F29-8CFC-F3F534F2CBD5}">
      <dgm:prSet phldrT="[Text]"/>
      <dgm:spPr/>
      <dgm:t>
        <a:bodyPr anchor="b" anchorCtr="1"/>
        <a:lstStyle/>
        <a:p>
          <a:r>
            <a:rPr lang="fa-IR" dirty="0">
              <a:cs typeface="B Yekan" panose="00000400000000000000" pitchFamily="2" charset="-78"/>
            </a:rPr>
            <a:t>آند و کاتدهای واحد الکترولیز</a:t>
          </a:r>
          <a:endParaRPr lang="en-US" dirty="0">
            <a:cs typeface="B Yekan" panose="00000400000000000000" pitchFamily="2" charset="-78"/>
          </a:endParaRPr>
        </a:p>
      </dgm:t>
    </dgm:pt>
    <dgm:pt modelId="{6097DD7D-E25A-45E6-AE7B-ED733828A96B}" type="parTrans" cxnId="{378CE804-AB44-412F-B134-27D8B8033CF2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EA340A83-B5D9-4DC5-B7EA-67E4AF0D83DB}" type="sibTrans" cxnId="{378CE804-AB44-412F-B134-27D8B8033CF2}">
      <dgm:prSet/>
      <dgm:spPr/>
      <dgm:t>
        <a:bodyPr/>
        <a:lstStyle/>
        <a:p>
          <a:endParaRPr lang="en-US">
            <a:cs typeface="B Yekan" panose="00000400000000000000" pitchFamily="2" charset="-78"/>
          </a:endParaRPr>
        </a:p>
      </dgm:t>
    </dgm:pt>
    <dgm:pt modelId="{5476AF9F-4123-495A-B610-51719F92A438}" type="pres">
      <dgm:prSet presAssocID="{193BA6BA-36AC-4A6B-BCC5-24178EBD38C7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AAD119-F023-4007-8636-FF8761624168}" type="pres">
      <dgm:prSet presAssocID="{B0BFD0F7-6892-49C8-9AD7-7CC17583C4B7}" presName="composite" presStyleCnt="0"/>
      <dgm:spPr/>
    </dgm:pt>
    <dgm:pt modelId="{AE2392F6-6687-4801-9C2E-B02DEDE3B8F4}" type="pres">
      <dgm:prSet presAssocID="{B0BFD0F7-6892-49C8-9AD7-7CC17583C4B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61AC7A-063C-49AB-BC18-08C9FC2A0485}" type="pres">
      <dgm:prSet presAssocID="{B0BFD0F7-6892-49C8-9AD7-7CC17583C4B7}" presName="desTx" presStyleLbl="alignAccFollowNode1" presStyleIdx="0" presStyleCnt="2">
        <dgm:presLayoutVars>
          <dgm:bulletEnabled val="1"/>
        </dgm:presLayoutVars>
      </dgm:prSet>
      <dgm:spPr/>
    </dgm:pt>
    <dgm:pt modelId="{E75504BA-87E0-4086-B6E9-2DE150C3EBAB}" type="pres">
      <dgm:prSet presAssocID="{AA0B2798-5F7A-4541-92B5-30E472B3905B}" presName="space" presStyleCnt="0"/>
      <dgm:spPr/>
    </dgm:pt>
    <dgm:pt modelId="{7B37937E-7E87-4124-8C48-F5FBA22F4098}" type="pres">
      <dgm:prSet presAssocID="{5D468F56-181D-4F29-8CFC-F3F534F2CBD5}" presName="composite" presStyleCnt="0"/>
      <dgm:spPr/>
    </dgm:pt>
    <dgm:pt modelId="{8740FCB4-D489-4C3A-9069-F9D528943F9B}" type="pres">
      <dgm:prSet presAssocID="{5D468F56-181D-4F29-8CFC-F3F534F2CBD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D32CE-16AE-49B6-9A0A-FF7CF9136ACE}" type="pres">
      <dgm:prSet presAssocID="{5D468F56-181D-4F29-8CFC-F3F534F2CBD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996301E-D116-4C7C-B3BF-2951BF90EACA}" type="presOf" srcId="{193BA6BA-36AC-4A6B-BCC5-24178EBD38C7}" destId="{5476AF9F-4123-495A-B610-51719F92A438}" srcOrd="0" destOrd="0" presId="urn:microsoft.com/office/officeart/2005/8/layout/hList1"/>
    <dgm:cxn modelId="{C90EBB5F-37D3-478F-A912-A26397B00284}" type="presOf" srcId="{5D468F56-181D-4F29-8CFC-F3F534F2CBD5}" destId="{8740FCB4-D489-4C3A-9069-F9D528943F9B}" srcOrd="0" destOrd="0" presId="urn:microsoft.com/office/officeart/2005/8/layout/hList1"/>
    <dgm:cxn modelId="{378CE804-AB44-412F-B134-27D8B8033CF2}" srcId="{193BA6BA-36AC-4A6B-BCC5-24178EBD38C7}" destId="{5D468F56-181D-4F29-8CFC-F3F534F2CBD5}" srcOrd="1" destOrd="0" parTransId="{6097DD7D-E25A-45E6-AE7B-ED733828A96B}" sibTransId="{EA340A83-B5D9-4DC5-B7EA-67E4AF0D83DB}"/>
    <dgm:cxn modelId="{F02B5002-AEFF-463C-A400-02DF5B837B40}" type="presOf" srcId="{B0BFD0F7-6892-49C8-9AD7-7CC17583C4B7}" destId="{AE2392F6-6687-4801-9C2E-B02DEDE3B8F4}" srcOrd="0" destOrd="0" presId="urn:microsoft.com/office/officeart/2005/8/layout/hList1"/>
    <dgm:cxn modelId="{388C191C-2BB7-4CFA-85B6-FB7C5CC30B6F}" srcId="{193BA6BA-36AC-4A6B-BCC5-24178EBD38C7}" destId="{B0BFD0F7-6892-49C8-9AD7-7CC17583C4B7}" srcOrd="0" destOrd="0" parTransId="{D3EC6DCD-A7BC-4CEA-B316-8F397C4605F2}" sibTransId="{AA0B2798-5F7A-4541-92B5-30E472B3905B}"/>
    <dgm:cxn modelId="{9AF3A127-2CB4-46DB-9BA2-E6EB98A1971F}" type="presParOf" srcId="{5476AF9F-4123-495A-B610-51719F92A438}" destId="{61AAD119-F023-4007-8636-FF8761624168}" srcOrd="0" destOrd="0" presId="urn:microsoft.com/office/officeart/2005/8/layout/hList1"/>
    <dgm:cxn modelId="{2E1CD1B2-78C0-4F9B-ACB4-5A9E249D2C5E}" type="presParOf" srcId="{61AAD119-F023-4007-8636-FF8761624168}" destId="{AE2392F6-6687-4801-9C2E-B02DEDE3B8F4}" srcOrd="0" destOrd="0" presId="urn:microsoft.com/office/officeart/2005/8/layout/hList1"/>
    <dgm:cxn modelId="{8E6C5404-F78E-45AB-A107-0873BD8E2A91}" type="presParOf" srcId="{61AAD119-F023-4007-8636-FF8761624168}" destId="{7E61AC7A-063C-49AB-BC18-08C9FC2A0485}" srcOrd="1" destOrd="0" presId="urn:microsoft.com/office/officeart/2005/8/layout/hList1"/>
    <dgm:cxn modelId="{BF60447E-F4D8-4AB6-A9F6-7A4B069F1BFA}" type="presParOf" srcId="{5476AF9F-4123-495A-B610-51719F92A438}" destId="{E75504BA-87E0-4086-B6E9-2DE150C3EBAB}" srcOrd="1" destOrd="0" presId="urn:microsoft.com/office/officeart/2005/8/layout/hList1"/>
    <dgm:cxn modelId="{CDDE1C0E-99C5-4BD9-B50A-43E03E74698D}" type="presParOf" srcId="{5476AF9F-4123-495A-B610-51719F92A438}" destId="{7B37937E-7E87-4124-8C48-F5FBA22F4098}" srcOrd="2" destOrd="0" presId="urn:microsoft.com/office/officeart/2005/8/layout/hList1"/>
    <dgm:cxn modelId="{3270F478-BCA1-4002-BE89-129241FC8B4E}" type="presParOf" srcId="{7B37937E-7E87-4124-8C48-F5FBA22F4098}" destId="{8740FCB4-D489-4C3A-9069-F9D528943F9B}" srcOrd="0" destOrd="0" presId="urn:microsoft.com/office/officeart/2005/8/layout/hList1"/>
    <dgm:cxn modelId="{9FA446FA-495E-4A98-87B4-27C891549C8D}" type="presParOf" srcId="{7B37937E-7E87-4124-8C48-F5FBA22F4098}" destId="{ED2D32CE-16AE-49B6-9A0A-FF7CF9136AC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69A64-C6FC-477B-8D68-7623E7ADC6DB}">
      <dsp:nvSpPr>
        <dsp:cNvPr id="0" name=""/>
        <dsp:cNvSpPr/>
      </dsp:nvSpPr>
      <dsp:spPr>
        <a:xfrm>
          <a:off x="1566440" y="0"/>
          <a:ext cx="4885172" cy="4885172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B6BD4C-7ED3-4D34-9E56-B75C689CCDD8}">
      <dsp:nvSpPr>
        <dsp:cNvPr id="0" name=""/>
        <dsp:cNvSpPr/>
      </dsp:nvSpPr>
      <dsp:spPr>
        <a:xfrm>
          <a:off x="1800435" y="491141"/>
          <a:ext cx="7592544" cy="11564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100" kern="1200" dirty="0">
              <a:cs typeface="B Yekan" panose="00000400000000000000" pitchFamily="2" charset="-78"/>
            </a:rPr>
            <a:t>ایجاد نیاز و مشوق‌های مرتبط در اسناد بالادستی</a:t>
          </a:r>
          <a:endParaRPr lang="en-US" sz="3100" kern="1200" dirty="0">
            <a:cs typeface="B Yekan" panose="00000400000000000000" pitchFamily="2" charset="-78"/>
          </a:endParaRPr>
        </a:p>
      </dsp:txBody>
      <dsp:txXfrm>
        <a:off x="1856886" y="547592"/>
        <a:ext cx="7479642" cy="1043509"/>
      </dsp:txXfrm>
    </dsp:sp>
    <dsp:sp modelId="{04A79C8C-3DF0-4D02-91B7-1048815A2292}">
      <dsp:nvSpPr>
        <dsp:cNvPr id="0" name=""/>
        <dsp:cNvSpPr/>
      </dsp:nvSpPr>
      <dsp:spPr>
        <a:xfrm>
          <a:off x="1810882" y="1792104"/>
          <a:ext cx="7571650" cy="11564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39469"/>
              <a:satOff val="-79"/>
              <a:lumOff val="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000" kern="1200" dirty="0">
              <a:cs typeface="B Yekan" panose="00000400000000000000" pitchFamily="2" charset="-78"/>
            </a:rPr>
            <a:t>توسعه فناوری‌های مرتبط</a:t>
          </a:r>
          <a:endParaRPr lang="en-US" sz="3000" kern="1200" dirty="0">
            <a:cs typeface="B Yekan" panose="00000400000000000000" pitchFamily="2" charset="-78"/>
          </a:endParaRPr>
        </a:p>
      </dsp:txBody>
      <dsp:txXfrm>
        <a:off x="1867333" y="1848555"/>
        <a:ext cx="7458748" cy="1043509"/>
      </dsp:txXfrm>
    </dsp:sp>
    <dsp:sp modelId="{CEB73AE6-A7BB-4716-A3E7-EFE20FCF59CA}">
      <dsp:nvSpPr>
        <dsp:cNvPr id="0" name=""/>
        <dsp:cNvSpPr/>
      </dsp:nvSpPr>
      <dsp:spPr>
        <a:xfrm>
          <a:off x="1816550" y="3093067"/>
          <a:ext cx="7560314" cy="11564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478937"/>
              <a:satOff val="-158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900" kern="1200" dirty="0">
              <a:cs typeface="B Yekan" panose="00000400000000000000" pitchFamily="2" charset="-78"/>
            </a:rPr>
            <a:t>مصرف هیدروژن توسط مصرف کننده‌ها</a:t>
          </a:r>
          <a:endParaRPr lang="en-US" sz="2900" kern="1200" dirty="0">
            <a:cs typeface="B Yekan" panose="00000400000000000000" pitchFamily="2" charset="-78"/>
          </a:endParaRPr>
        </a:p>
      </dsp:txBody>
      <dsp:txXfrm>
        <a:off x="1873001" y="3149518"/>
        <a:ext cx="7447412" cy="1043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392F6-6687-4801-9C2E-B02DEDE3B8F4}">
      <dsp:nvSpPr>
        <dsp:cNvPr id="0" name=""/>
        <dsp:cNvSpPr/>
      </dsp:nvSpPr>
      <dsp:spPr>
        <a:xfrm>
          <a:off x="7949868" y="729472"/>
          <a:ext cx="3485216" cy="13940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712" tIns="207264" rIns="362712" bIns="207264" numCol="1" spcCol="1270" anchor="b" anchorCtr="1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100" kern="1200" dirty="0">
              <a:cs typeface="B Yekan" panose="00000400000000000000" pitchFamily="2" charset="-78"/>
            </a:rPr>
            <a:t>تولید</a:t>
          </a:r>
          <a:endParaRPr lang="en-US" sz="5100" kern="1200" dirty="0">
            <a:cs typeface="B Yekan" panose="00000400000000000000" pitchFamily="2" charset="-78"/>
          </a:endParaRPr>
        </a:p>
      </dsp:txBody>
      <dsp:txXfrm>
        <a:off x="7949868" y="729472"/>
        <a:ext cx="3485216" cy="1394086"/>
      </dsp:txXfrm>
    </dsp:sp>
    <dsp:sp modelId="{7E61AC7A-063C-49AB-BC18-08C9FC2A0485}">
      <dsp:nvSpPr>
        <dsp:cNvPr id="0" name=""/>
        <dsp:cNvSpPr/>
      </dsp:nvSpPr>
      <dsp:spPr>
        <a:xfrm>
          <a:off x="7949868" y="2123558"/>
          <a:ext cx="3485216" cy="22399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0FCB4-D489-4C3A-9069-F9D528943F9B}">
      <dsp:nvSpPr>
        <dsp:cNvPr id="0" name=""/>
        <dsp:cNvSpPr/>
      </dsp:nvSpPr>
      <dsp:spPr>
        <a:xfrm>
          <a:off x="3976721" y="729472"/>
          <a:ext cx="3485216" cy="1394086"/>
        </a:xfrm>
        <a:prstGeom prst="rect">
          <a:avLst/>
        </a:prstGeom>
        <a:solidFill>
          <a:schemeClr val="accent4">
            <a:hueOff val="-739469"/>
            <a:satOff val="-79"/>
            <a:lumOff val="3529"/>
            <a:alphaOff val="0"/>
          </a:schemeClr>
        </a:solidFill>
        <a:ln w="12700" cap="flat" cmpd="sng" algn="ctr">
          <a:solidFill>
            <a:schemeClr val="accent4">
              <a:hueOff val="-739469"/>
              <a:satOff val="-79"/>
              <a:lumOff val="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712" tIns="207264" rIns="362712" bIns="207264" numCol="1" spcCol="1270" anchor="b" anchorCtr="1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100" kern="1200" dirty="0">
              <a:cs typeface="B Yekan" panose="00000400000000000000" pitchFamily="2" charset="-78"/>
            </a:rPr>
            <a:t>انتقال</a:t>
          </a:r>
          <a:endParaRPr lang="en-US" sz="5100" kern="1200" dirty="0">
            <a:cs typeface="B Yekan" panose="00000400000000000000" pitchFamily="2" charset="-78"/>
          </a:endParaRPr>
        </a:p>
      </dsp:txBody>
      <dsp:txXfrm>
        <a:off x="3976721" y="729472"/>
        <a:ext cx="3485216" cy="1394086"/>
      </dsp:txXfrm>
    </dsp:sp>
    <dsp:sp modelId="{ED2D32CE-16AE-49B6-9A0A-FF7CF9136ACE}">
      <dsp:nvSpPr>
        <dsp:cNvPr id="0" name=""/>
        <dsp:cNvSpPr/>
      </dsp:nvSpPr>
      <dsp:spPr>
        <a:xfrm>
          <a:off x="3976721" y="2123558"/>
          <a:ext cx="3485216" cy="2239920"/>
        </a:xfrm>
        <a:prstGeom prst="rect">
          <a:avLst/>
        </a:prstGeom>
        <a:solidFill>
          <a:schemeClr val="accent4">
            <a:tint val="40000"/>
            <a:alpha val="90000"/>
            <a:hueOff val="-812245"/>
            <a:satOff val="1174"/>
            <a:lumOff val="73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812245"/>
              <a:satOff val="1174"/>
              <a:lumOff val="7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6E08C-CF17-4BCF-A46D-A6E7EB4048CC}">
      <dsp:nvSpPr>
        <dsp:cNvPr id="0" name=""/>
        <dsp:cNvSpPr/>
      </dsp:nvSpPr>
      <dsp:spPr>
        <a:xfrm>
          <a:off x="3574" y="729472"/>
          <a:ext cx="3485216" cy="1394086"/>
        </a:xfrm>
        <a:prstGeom prst="rect">
          <a:avLst/>
        </a:prstGeom>
        <a:solidFill>
          <a:schemeClr val="accent4">
            <a:hueOff val="-1478937"/>
            <a:satOff val="-158"/>
            <a:lumOff val="7059"/>
            <a:alphaOff val="0"/>
          </a:schemeClr>
        </a:solidFill>
        <a:ln w="12700" cap="flat" cmpd="sng" algn="ctr">
          <a:solidFill>
            <a:schemeClr val="accent4">
              <a:hueOff val="-1478937"/>
              <a:satOff val="-158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712" tIns="207264" rIns="362712" bIns="207264" numCol="1" spcCol="1270" anchor="b" anchorCtr="1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100" kern="1200" dirty="0">
              <a:cs typeface="B Yekan" panose="00000400000000000000" pitchFamily="2" charset="-78"/>
            </a:rPr>
            <a:t>ذخیره‌سازی</a:t>
          </a:r>
          <a:endParaRPr lang="en-US" sz="5100" kern="1200" dirty="0">
            <a:cs typeface="B Yekan" panose="00000400000000000000" pitchFamily="2" charset="-78"/>
          </a:endParaRPr>
        </a:p>
      </dsp:txBody>
      <dsp:txXfrm>
        <a:off x="3574" y="729472"/>
        <a:ext cx="3485216" cy="1394086"/>
      </dsp:txXfrm>
    </dsp:sp>
    <dsp:sp modelId="{CB9320FB-E49D-4E5C-921F-D3794F7F0882}">
      <dsp:nvSpPr>
        <dsp:cNvPr id="0" name=""/>
        <dsp:cNvSpPr/>
      </dsp:nvSpPr>
      <dsp:spPr>
        <a:xfrm>
          <a:off x="3574" y="2123558"/>
          <a:ext cx="3485216" cy="2239920"/>
        </a:xfrm>
        <a:prstGeom prst="rect">
          <a:avLst/>
        </a:prstGeom>
        <a:solidFill>
          <a:schemeClr val="accent4">
            <a:tint val="40000"/>
            <a:alpha val="90000"/>
            <a:hueOff val="-1624490"/>
            <a:satOff val="2348"/>
            <a:lumOff val="147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624490"/>
              <a:satOff val="2348"/>
              <a:lumOff val="14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392F6-6687-4801-9C2E-B02DEDE3B8F4}">
      <dsp:nvSpPr>
        <dsp:cNvPr id="0" name=""/>
        <dsp:cNvSpPr/>
      </dsp:nvSpPr>
      <dsp:spPr>
        <a:xfrm>
          <a:off x="5515513" y="632834"/>
          <a:ext cx="4838125" cy="18948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b" anchorCtr="1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kern="1200" dirty="0">
              <a:cs typeface="B Yekan" panose="00000400000000000000" pitchFamily="2" charset="-78"/>
            </a:rPr>
            <a:t>غشاهای آنیون و کاتیونی</a:t>
          </a:r>
          <a:endParaRPr lang="en-US" sz="4400" kern="1200" dirty="0">
            <a:cs typeface="B Yekan" panose="00000400000000000000" pitchFamily="2" charset="-78"/>
          </a:endParaRPr>
        </a:p>
      </dsp:txBody>
      <dsp:txXfrm>
        <a:off x="5515513" y="632834"/>
        <a:ext cx="4838125" cy="1894801"/>
      </dsp:txXfrm>
    </dsp:sp>
    <dsp:sp modelId="{7E61AC7A-063C-49AB-BC18-08C9FC2A0485}">
      <dsp:nvSpPr>
        <dsp:cNvPr id="0" name=""/>
        <dsp:cNvSpPr/>
      </dsp:nvSpPr>
      <dsp:spPr>
        <a:xfrm>
          <a:off x="5515513" y="2527636"/>
          <a:ext cx="4838125" cy="193248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0FCB4-D489-4C3A-9069-F9D528943F9B}">
      <dsp:nvSpPr>
        <dsp:cNvPr id="0" name=""/>
        <dsp:cNvSpPr/>
      </dsp:nvSpPr>
      <dsp:spPr>
        <a:xfrm>
          <a:off x="50" y="632834"/>
          <a:ext cx="4838125" cy="1894801"/>
        </a:xfrm>
        <a:prstGeom prst="rect">
          <a:avLst/>
        </a:prstGeom>
        <a:solidFill>
          <a:schemeClr val="accent4">
            <a:hueOff val="-1478937"/>
            <a:satOff val="-158"/>
            <a:lumOff val="7059"/>
            <a:alphaOff val="0"/>
          </a:schemeClr>
        </a:solidFill>
        <a:ln w="12700" cap="flat" cmpd="sng" algn="ctr">
          <a:solidFill>
            <a:schemeClr val="accent4">
              <a:hueOff val="-1478937"/>
              <a:satOff val="-158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b" anchorCtr="1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kern="1200" dirty="0">
              <a:cs typeface="B Yekan" panose="00000400000000000000" pitchFamily="2" charset="-78"/>
            </a:rPr>
            <a:t>آند و کاتدهای واحد الکترولیز</a:t>
          </a:r>
          <a:endParaRPr lang="en-US" sz="4400" kern="1200" dirty="0">
            <a:cs typeface="B Yekan" panose="00000400000000000000" pitchFamily="2" charset="-78"/>
          </a:endParaRPr>
        </a:p>
      </dsp:txBody>
      <dsp:txXfrm>
        <a:off x="50" y="632834"/>
        <a:ext cx="4838125" cy="1894801"/>
      </dsp:txXfrm>
    </dsp:sp>
    <dsp:sp modelId="{ED2D32CE-16AE-49B6-9A0A-FF7CF9136ACE}">
      <dsp:nvSpPr>
        <dsp:cNvPr id="0" name=""/>
        <dsp:cNvSpPr/>
      </dsp:nvSpPr>
      <dsp:spPr>
        <a:xfrm>
          <a:off x="50" y="2527636"/>
          <a:ext cx="4838125" cy="1932480"/>
        </a:xfrm>
        <a:prstGeom prst="rect">
          <a:avLst/>
        </a:prstGeom>
        <a:solidFill>
          <a:schemeClr val="accent4">
            <a:tint val="40000"/>
            <a:alpha val="90000"/>
            <a:hueOff val="-1624490"/>
            <a:satOff val="2348"/>
            <a:lumOff val="147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624490"/>
              <a:satOff val="2348"/>
              <a:lumOff val="14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Wednesday, March 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8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Wednesday, March 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5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Wednesday, March 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8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Wednesday, March 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7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Wednesday, March 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3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Wednesday, March 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66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Wednesday, March 6,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94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Wednesday, March 6,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4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Wednesday, March 6,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4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Wednesday, March 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7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Wednesday, March 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2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Wednesday, March 6,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7150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Proton_exchange_membrane_electrolysi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247FF9B-D744-4AEA-BEB3-032510F67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stel colors in gradient surface design">
            <a:extLst>
              <a:ext uri="{FF2B5EF4-FFF2-40B4-BE49-F238E27FC236}">
                <a16:creationId xmlns:a16="http://schemas.microsoft.com/office/drawing/2014/main" id="{381B45F9-29C5-7C45-E09D-DB491CC87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1" r="31219" b="-3"/>
          <a:stretch/>
        </p:blipFill>
        <p:spPr>
          <a:xfrm>
            <a:off x="8110809" y="10"/>
            <a:ext cx="4084297" cy="4457692"/>
          </a:xfrm>
          <a:prstGeom prst="rect">
            <a:avLst/>
          </a:prstGeom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64FC481-64D3-485B-9195-336FA8F2C2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09" y="0"/>
            <a:ext cx="8118409" cy="6891993"/>
          </a:xfrm>
          <a:prstGeom prst="rect">
            <a:avLst/>
          </a:prstGeom>
          <a:gradFill>
            <a:gsLst>
              <a:gs pos="300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80F6919-9AF4-42B0-A1FE-95D6A6F6BB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09895" y="-614235"/>
            <a:ext cx="6891996" cy="8120465"/>
          </a:xfrm>
          <a:prstGeom prst="rect">
            <a:avLst/>
          </a:prstGeom>
          <a:gradFill>
            <a:gsLst>
              <a:gs pos="11000">
                <a:schemeClr val="accent2">
                  <a:alpha val="66000"/>
                </a:schemeClr>
              </a:gs>
              <a:gs pos="99000">
                <a:schemeClr val="accent4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A2EB575-AF98-48F2-A0F8-F5BE50B093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831379" y="-1831379"/>
            <a:ext cx="4457701" cy="8120464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  <a:alpha val="26000"/>
                </a:schemeClr>
              </a:gs>
              <a:gs pos="92000">
                <a:schemeClr val="accent5">
                  <a:alpha val="3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509C0225-600B-4BFD-B8AB-35AA171BD1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0992" y="491295"/>
            <a:ext cx="6891992" cy="5909388"/>
          </a:xfrm>
          <a:prstGeom prst="rect">
            <a:avLst/>
          </a:prstGeom>
          <a:gradFill>
            <a:gsLst>
              <a:gs pos="38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5">
                  <a:alpha val="4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1CB4AACF-ABBE-4DB9-9AA6-D5EB04B465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174217">
            <a:off x="2393821" y="1010962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alpha val="0"/>
                </a:schemeClr>
              </a:gs>
              <a:gs pos="85000">
                <a:schemeClr val="accent6">
                  <a:lumMod val="60000"/>
                  <a:lumOff val="40000"/>
                  <a:alpha val="2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85D251-8C4D-6080-DFDB-A952E7D01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66" y="1043250"/>
            <a:ext cx="8061036" cy="2082126"/>
          </a:xfrm>
        </p:spPr>
        <p:txBody>
          <a:bodyPr>
            <a:normAutofit fontScale="90000"/>
          </a:bodyPr>
          <a:lstStyle/>
          <a:p>
            <a:pPr rtl="1"/>
            <a:r>
              <a:rPr lang="fa-IR" sz="6600" cap="small" spc="0" dirty="0">
                <a:solidFill>
                  <a:schemeClr val="bg1"/>
                </a:solidFill>
                <a:cs typeface="B Nazanin" panose="00000400000000000000" pitchFamily="2" charset="-78"/>
              </a:rPr>
              <a:t>جایگاه فناوری‌ تولید هیدروژن در اقتصاد هیدروژنی ایران</a:t>
            </a:r>
            <a:endParaRPr lang="en-US" sz="4800" cap="small" spc="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7914A-EA15-5E48-B9E2-B6DBAF21C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852" y="6075918"/>
            <a:ext cx="1218253" cy="555373"/>
          </a:xfrm>
        </p:spPr>
        <p:txBody>
          <a:bodyPr anchor="t">
            <a:normAutofit/>
          </a:bodyPr>
          <a:lstStyle/>
          <a:p>
            <a:pPr algn="l"/>
            <a:r>
              <a:rPr lang="fa-IR" sz="2000" b="1" spc="0" dirty="0">
                <a:solidFill>
                  <a:schemeClr val="bg1"/>
                </a:solidFill>
                <a:cs typeface="B Nazanin" panose="00000400000000000000" pitchFamily="2" charset="-78"/>
              </a:rPr>
              <a:t>اسفند 1402</a:t>
            </a:r>
            <a:endParaRPr lang="en-US" sz="2000" b="1" spc="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B0BF6C-1C6E-330D-76A3-25FF68B75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1195" y="3870719"/>
            <a:ext cx="4110805" cy="3021265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9AB0898C-FC61-E805-54B2-A3E709755B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3B04822-C9B0-9E18-B772-27EA046071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980" y="972113"/>
            <a:ext cx="2514461" cy="17603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3ABFE738-6E23-C287-A06A-F4FAB5DEA6C1}"/>
              </a:ext>
            </a:extLst>
          </p:cNvPr>
          <p:cNvSpPr txBox="1">
            <a:spLocks/>
          </p:cNvSpPr>
          <p:nvPr/>
        </p:nvSpPr>
        <p:spPr>
          <a:xfrm>
            <a:off x="460309" y="4077480"/>
            <a:ext cx="7500753" cy="155030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fa-IR" sz="2200" b="1" spc="0" dirty="0">
                <a:solidFill>
                  <a:schemeClr val="bg1"/>
                </a:solidFill>
                <a:cs typeface="B Nazanin" panose="00000400000000000000" pitchFamily="2" charset="-78"/>
              </a:rPr>
              <a:t>محمدعلی مصطفائی</a:t>
            </a:r>
          </a:p>
          <a:p>
            <a:pPr algn="r" rtl="1">
              <a:lnSpc>
                <a:spcPct val="100000"/>
              </a:lnSpc>
            </a:pPr>
            <a:r>
              <a:rPr lang="fa-IR" sz="2200" b="1" spc="0" dirty="0">
                <a:solidFill>
                  <a:schemeClr val="bg1"/>
                </a:solidFill>
                <a:cs typeface="B Nazanin" panose="00000400000000000000" pitchFamily="2" charset="-78"/>
              </a:rPr>
              <a:t>عضور هیئت علمی دانشگاه شهید بهشتی</a:t>
            </a:r>
          </a:p>
          <a:p>
            <a:pPr algn="r" rtl="1">
              <a:lnSpc>
                <a:spcPct val="100000"/>
              </a:lnSpc>
            </a:pPr>
            <a:r>
              <a:rPr lang="fa-IR" sz="2200" b="1" spc="0" dirty="0">
                <a:solidFill>
                  <a:schemeClr val="bg1"/>
                </a:solidFill>
                <a:cs typeface="B Nazanin" panose="00000400000000000000" pitchFamily="2" charset="-78"/>
              </a:rPr>
              <a:t>هم‌بنیانگذار و رئیس هیئت مدیره شرکت دانش بنیان آتیه پردازان شریف</a:t>
            </a:r>
            <a:endParaRPr lang="en-US" sz="2200" b="1" spc="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0C036D1-BBF5-4615-D99D-27835035B4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27" y="5627781"/>
            <a:ext cx="1031873" cy="10390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13D7F9-6AB1-CC46-8C20-D27C6049E6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38" y="5577029"/>
            <a:ext cx="1091649" cy="1093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39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381F-DB20-31CA-13ED-B24665FB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88" y="234843"/>
            <a:ext cx="9248957" cy="682402"/>
          </a:xfrm>
        </p:spPr>
        <p:txBody>
          <a:bodyPr anchor="b">
            <a:normAutofit fontScale="90000"/>
          </a:bodyPr>
          <a:lstStyle/>
          <a:p>
            <a:pPr algn="r" rtl="1"/>
            <a:r>
              <a:rPr lang="fa-IR" sz="4800" spc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دو گلوگاه اصلی تکنولوژی تولید صنعتی هیدروژن</a:t>
            </a:r>
            <a:endParaRPr lang="en-US" sz="4800" spc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8FB315F-D134-2DC3-77CA-9AFF03CAF3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510229"/>
              </p:ext>
            </p:extLst>
          </p:nvPr>
        </p:nvGraphicFramePr>
        <p:xfrm>
          <a:off x="773862" y="964946"/>
          <a:ext cx="10353689" cy="509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810E2A8-0F19-14A3-DA93-2AEFF991DE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06" r="15389"/>
          <a:stretch/>
        </p:blipFill>
        <p:spPr>
          <a:xfrm>
            <a:off x="7336308" y="3608855"/>
            <a:ext cx="2933114" cy="2164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D1D2BE-5CDF-4F17-25AD-77162AEEC9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8" r="14648"/>
          <a:stretch/>
        </p:blipFill>
        <p:spPr>
          <a:xfrm>
            <a:off x="1901708" y="3608855"/>
            <a:ext cx="2638928" cy="230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2392F6-6687-4801-9C2E-B02DEDE3B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AE2392F6-6687-4801-9C2E-B02DEDE3B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AE2392F6-6687-4801-9C2E-B02DEDE3B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61AC7A-063C-49AB-BC18-08C9FC2A0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7E61AC7A-063C-49AB-BC18-08C9FC2A0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7E61AC7A-063C-49AB-BC18-08C9FC2A0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40FCB4-D489-4C3A-9069-F9D528943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8740FCB4-D489-4C3A-9069-F9D528943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8740FCB4-D489-4C3A-9069-F9D528943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2D32CE-16AE-49B6-9A0A-FF7CF9136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ED2D32CE-16AE-49B6-9A0A-FF7CF9136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ED2D32CE-16AE-49B6-9A0A-FF7CF9136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3ABFE738-6E23-C287-A06A-F4FAB5DEA6C1}"/>
              </a:ext>
            </a:extLst>
          </p:cNvPr>
          <p:cNvSpPr txBox="1">
            <a:spLocks/>
          </p:cNvSpPr>
          <p:nvPr/>
        </p:nvSpPr>
        <p:spPr>
          <a:xfrm>
            <a:off x="2733725" y="2374514"/>
            <a:ext cx="7500753" cy="2130374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lnSpc>
                <a:spcPct val="100000"/>
              </a:lnSpc>
            </a:pPr>
            <a:r>
              <a:rPr lang="fa-IR" sz="2200" b="1" spc="0" dirty="0" smtClean="0">
                <a:solidFill>
                  <a:schemeClr val="accent2"/>
                </a:solidFill>
                <a:cs typeface="B Nazanin" panose="00000400000000000000" pitchFamily="2" charset="-78"/>
              </a:rPr>
              <a:t>با تشکر و سپاس فراوان </a:t>
            </a:r>
          </a:p>
          <a:p>
            <a:pPr rtl="1">
              <a:lnSpc>
                <a:spcPct val="100000"/>
              </a:lnSpc>
            </a:pPr>
            <a:endParaRPr lang="fa-IR" sz="2200" b="1" spc="0" dirty="0" smtClean="0">
              <a:solidFill>
                <a:schemeClr val="accent2"/>
              </a:solidFill>
              <a:cs typeface="B Nazanin" panose="00000400000000000000" pitchFamily="2" charset="-78"/>
            </a:endParaRPr>
          </a:p>
          <a:p>
            <a:pPr rtl="1">
              <a:lnSpc>
                <a:spcPct val="100000"/>
              </a:lnSpc>
            </a:pPr>
            <a:r>
              <a:rPr lang="fa-IR" sz="2200" b="1" spc="0" dirty="0" smtClean="0">
                <a:solidFill>
                  <a:schemeClr val="accent2"/>
                </a:solidFill>
                <a:cs typeface="B Nazanin" panose="00000400000000000000" pitchFamily="2" charset="-78"/>
              </a:rPr>
              <a:t>محمدعلی مصطفائی</a:t>
            </a:r>
            <a:endParaRPr lang="fa-IR" sz="2200" b="1" spc="0" dirty="0">
              <a:solidFill>
                <a:schemeClr val="accent2"/>
              </a:solidFill>
              <a:cs typeface="B Nazanin" panose="00000400000000000000" pitchFamily="2" charset="-78"/>
            </a:endParaRPr>
          </a:p>
          <a:p>
            <a:pPr rtl="1">
              <a:lnSpc>
                <a:spcPct val="100000"/>
              </a:lnSpc>
            </a:pPr>
            <a:r>
              <a:rPr lang="fa-IR" sz="2200" b="1" spc="0" dirty="0">
                <a:solidFill>
                  <a:schemeClr val="accent2"/>
                </a:solidFill>
                <a:cs typeface="B Nazanin" panose="00000400000000000000" pitchFamily="2" charset="-78"/>
              </a:rPr>
              <a:t>عضور هیئت علمی دانشگاه شهید بهشتی</a:t>
            </a:r>
          </a:p>
          <a:p>
            <a:pPr rtl="1">
              <a:lnSpc>
                <a:spcPct val="100000"/>
              </a:lnSpc>
            </a:pPr>
            <a:r>
              <a:rPr lang="fa-IR" sz="2200" b="1" spc="0" dirty="0">
                <a:solidFill>
                  <a:schemeClr val="accent2"/>
                </a:solidFill>
                <a:cs typeface="B Nazanin" panose="00000400000000000000" pitchFamily="2" charset="-78"/>
              </a:rPr>
              <a:t>هم‌بنیانگذار و رئیس هیئت مدیره شرکت دانش بنیان آتیه پردازان شریف</a:t>
            </a:r>
            <a:endParaRPr lang="en-US" sz="2200" b="1" spc="0" dirty="0">
              <a:solidFill>
                <a:schemeClr val="accent2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152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Rectangle 2071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76" name="Rectangle 2075">
            <a:extLst>
              <a:ext uri="{FF2B5EF4-FFF2-40B4-BE49-F238E27FC236}">
                <a16:creationId xmlns:a16="http://schemas.microsoft.com/office/drawing/2014/main" id="{BB02F283-AD3D-43EB-8EB3-EEABE7B685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87267ACD-C9FA-48F7-BA90-C05046F4EE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74922"/>
            <a:ext cx="12198726" cy="160604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4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Rectangle 2079">
            <a:extLst>
              <a:ext uri="{FF2B5EF4-FFF2-40B4-BE49-F238E27FC236}">
                <a16:creationId xmlns:a16="http://schemas.microsoft.com/office/drawing/2014/main" id="{53E17AA8-C417-4F74-9F1B-EAD82A19B7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70744" y="1998314"/>
            <a:ext cx="1605188" cy="8160125"/>
          </a:xfrm>
          <a:prstGeom prst="rect">
            <a:avLst/>
          </a:prstGeom>
          <a:gradFill>
            <a:gsLst>
              <a:gs pos="5000">
                <a:schemeClr val="accent2">
                  <a:alpha val="68000"/>
                </a:schemeClr>
              </a:gs>
              <a:gs pos="100000">
                <a:schemeClr val="accent5">
                  <a:alpha val="43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2" name="Rectangle 2081">
            <a:extLst>
              <a:ext uri="{FF2B5EF4-FFF2-40B4-BE49-F238E27FC236}">
                <a16:creationId xmlns:a16="http://schemas.microsoft.com/office/drawing/2014/main" id="{D79F9CB9-0076-49F5-845A-C97CCFC163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2413" y="2532510"/>
            <a:ext cx="1605189" cy="7090015"/>
          </a:xfrm>
          <a:prstGeom prst="rect">
            <a:avLst/>
          </a:prstGeom>
          <a:gradFill>
            <a:gsLst>
              <a:gs pos="42000">
                <a:schemeClr val="accent4">
                  <a:alpha val="0"/>
                </a:schemeClr>
              </a:gs>
              <a:gs pos="99000">
                <a:schemeClr val="accent6">
                  <a:alpha val="48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4" name="Rectangle 2083">
            <a:extLst>
              <a:ext uri="{FF2B5EF4-FFF2-40B4-BE49-F238E27FC236}">
                <a16:creationId xmlns:a16="http://schemas.microsoft.com/office/drawing/2014/main" id="{0567348B-D4F9-4978-8FB4-D4031CD133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30450" y="5273748"/>
            <a:ext cx="7275001" cy="1150514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56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B381F-DB20-31CA-13ED-B24665FB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9" y="5553718"/>
            <a:ext cx="4063457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fa-IR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هیدروژن، سوخت آینده</a:t>
            </a:r>
            <a:endParaRPr lang="en-US" spc="7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3494D0-4FF8-4412-B9C4-BB49A00BA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752" y="270458"/>
            <a:ext cx="9792071" cy="660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431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381F-DB20-31CA-13ED-B24665FB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0" y="246582"/>
            <a:ext cx="5727360" cy="1107675"/>
          </a:xfrm>
        </p:spPr>
        <p:txBody>
          <a:bodyPr vert="horz" lIns="0" tIns="0" rIns="0" bIns="0" rtlCol="0" anchor="ctr">
            <a:normAutofit/>
          </a:bodyPr>
          <a:lstStyle/>
          <a:p>
            <a:pPr algn="r" rtl="1"/>
            <a:r>
              <a:rPr lang="fa-IR" sz="4400" spc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ردپای کربن و مالیات کربن</a:t>
            </a:r>
            <a:endParaRPr lang="en-US" sz="4400" spc="75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41032A-B812-C1B1-43DB-44D3C08068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573" y="3039603"/>
            <a:ext cx="386697" cy="421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AC0BFF-94ED-40D2-FE6B-DD0A57E3C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44" y="310102"/>
            <a:ext cx="6301316" cy="63013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1E074A-A9BC-95F1-2186-4526485CCAB9}"/>
              </a:ext>
            </a:extLst>
          </p:cNvPr>
          <p:cNvGrpSpPr/>
          <p:nvPr/>
        </p:nvGrpSpPr>
        <p:grpSpPr>
          <a:xfrm>
            <a:off x="7216498" y="2098285"/>
            <a:ext cx="4025722" cy="3908922"/>
            <a:chOff x="7467438" y="1317235"/>
            <a:chExt cx="4025722" cy="3908922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957B7BB-4107-8C7B-4E34-37F9BE9A9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4053">
              <a:off x="7929815" y="1317235"/>
              <a:ext cx="3563345" cy="2002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D2D2179B-9720-0B16-4C40-6C2776C44D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438" y="2518366"/>
              <a:ext cx="3442569" cy="2707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6483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381F-DB20-31CA-13ED-B24665FB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485" y="234843"/>
            <a:ext cx="8216860" cy="682402"/>
          </a:xfrm>
        </p:spPr>
        <p:txBody>
          <a:bodyPr anchor="b">
            <a:normAutofit fontScale="90000"/>
          </a:bodyPr>
          <a:lstStyle/>
          <a:p>
            <a:pPr algn="r" rtl="1"/>
            <a:r>
              <a:rPr lang="fa-IR" sz="4800" spc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سه ضلع مهم شکل‌گیری اقتصاد هیدروژنی</a:t>
            </a:r>
            <a:endParaRPr lang="en-US" sz="4800" spc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8FB315F-D134-2DC3-77CA-9AFF03CAF3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110558"/>
              </p:ext>
            </p:extLst>
          </p:nvPr>
        </p:nvGraphicFramePr>
        <p:xfrm>
          <a:off x="471400" y="1056389"/>
          <a:ext cx="10959420" cy="4885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25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3069A64-C6FC-477B-8D68-7623E7ADC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53069A64-C6FC-477B-8D68-7623E7ADC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53069A64-C6FC-477B-8D68-7623E7ADC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B6BD4C-7ED3-4D34-9E56-B75C689C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BEB6BD4C-7ED3-4D34-9E56-B75C689C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BEB6BD4C-7ED3-4D34-9E56-B75C689C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A79C8C-3DF0-4D02-91B7-1048815A2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04A79C8C-3DF0-4D02-91B7-1048815A2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04A79C8C-3DF0-4D02-91B7-1048815A2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B73AE6-A7BB-4716-A3E7-EFE20FCF5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CEB73AE6-A7BB-4716-A3E7-EFE20FCF5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CEB73AE6-A7BB-4716-A3E7-EFE20FCF5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33A94-F2BC-83A3-9393-9F395D587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1" y="169387"/>
            <a:ext cx="5527977" cy="6063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99284A-0F7C-6416-FC8E-259A50E10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889" y="169387"/>
            <a:ext cx="5811978" cy="62450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9369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381F-DB20-31CA-13ED-B24665FB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485" y="234843"/>
            <a:ext cx="8216860" cy="682402"/>
          </a:xfrm>
        </p:spPr>
        <p:txBody>
          <a:bodyPr anchor="b">
            <a:normAutofit fontScale="90000"/>
          </a:bodyPr>
          <a:lstStyle/>
          <a:p>
            <a:pPr algn="r" rtl="1"/>
            <a:r>
              <a:rPr lang="fa-IR" sz="4800" spc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سه ضلع مهم شکل‌گیری اقتصاد هیدروژنی</a:t>
            </a:r>
            <a:endParaRPr lang="en-US" sz="4800" spc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8FB315F-D134-2DC3-77CA-9AFF03CAF3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154253"/>
              </p:ext>
            </p:extLst>
          </p:nvPr>
        </p:nvGraphicFramePr>
        <p:xfrm>
          <a:off x="471400" y="1056388"/>
          <a:ext cx="11438660" cy="509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Green Hydrogen Production Facility - Arup">
            <a:extLst>
              <a:ext uri="{FF2B5EF4-FFF2-40B4-BE49-F238E27FC236}">
                <a16:creationId xmlns:a16="http://schemas.microsoft.com/office/drawing/2014/main" id="{137637AA-A593-9279-5757-8C6CD2371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" y="3251275"/>
            <a:ext cx="3374574" cy="209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ending Hydrogen into the gas network: the challenges of pipeline  fractures, faster flow rate + more - Energy Post">
            <a:extLst>
              <a:ext uri="{FF2B5EF4-FFF2-40B4-BE49-F238E27FC236}">
                <a16:creationId xmlns:a16="http://schemas.microsoft.com/office/drawing/2014/main" id="{8AEA6BCA-CCA2-29DF-D499-672ADEA7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36" y="3236035"/>
            <a:ext cx="3360028" cy="209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arge machine in a factory&#10;&#10;Description automatically generated">
            <a:extLst>
              <a:ext uri="{FF2B5EF4-FFF2-40B4-BE49-F238E27FC236}">
                <a16:creationId xmlns:a16="http://schemas.microsoft.com/office/drawing/2014/main" id="{03408288-2D41-0778-CE73-44AA94725F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7" y="3223176"/>
            <a:ext cx="3302958" cy="20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2392F6-6687-4801-9C2E-B02DEDE3B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AE2392F6-6687-4801-9C2E-B02DEDE3B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AE2392F6-6687-4801-9C2E-B02DEDE3B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61AC7A-063C-49AB-BC18-08C9FC2A0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7E61AC7A-063C-49AB-BC18-08C9FC2A0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7E61AC7A-063C-49AB-BC18-08C9FC2A0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40FCB4-D489-4C3A-9069-F9D528943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8740FCB4-D489-4C3A-9069-F9D528943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8740FCB4-D489-4C3A-9069-F9D528943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2D32CE-16AE-49B6-9A0A-FF7CF9136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ED2D32CE-16AE-49B6-9A0A-FF7CF9136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ED2D32CE-16AE-49B6-9A0A-FF7CF9136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F56E08C-CF17-4BCF-A46D-A6E7EB4048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4F56E08C-CF17-4BCF-A46D-A6E7EB4048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4F56E08C-CF17-4BCF-A46D-A6E7EB4048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B9320FB-E49D-4E5C-921F-D3794F7F0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CB9320FB-E49D-4E5C-921F-D3794F7F0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CB9320FB-E49D-4E5C-921F-D3794F7F0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3DAF4AA-9270-40B5-B73C-B11B9A92F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B381F-DB20-31CA-13ED-B24665FB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103" y="217804"/>
            <a:ext cx="6444049" cy="682402"/>
          </a:xfrm>
        </p:spPr>
        <p:txBody>
          <a:bodyPr anchor="b">
            <a:normAutofit fontScale="90000"/>
          </a:bodyPr>
          <a:lstStyle/>
          <a:p>
            <a:pPr algn="r" rtl="1"/>
            <a:r>
              <a:rPr lang="fa-IR" sz="4800" spc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روش‌های اصلی تولید هیدروژن</a:t>
            </a:r>
            <a:endParaRPr lang="en-US" sz="4800" spc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25EEC-7B87-31CF-6C10-9B5A36FCD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54" y="1241409"/>
            <a:ext cx="7399296" cy="1446696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fa-IR" sz="3200" dirty="0">
                <a:cs typeface="B Yekan" panose="00000400000000000000" pitchFamily="2" charset="-78"/>
              </a:rPr>
              <a:t>ریفورمینگ گاز طبیعی </a:t>
            </a:r>
            <a:r>
              <a:rPr lang="fa-IR" sz="2800" b="1" i="1" dirty="0">
                <a:solidFill>
                  <a:srgbClr val="040C28"/>
                </a:solidFill>
                <a:latin typeface="Google Sans"/>
              </a:rPr>
              <a:t>(</a:t>
            </a:r>
            <a:r>
              <a:rPr lang="en-US" sz="2800" b="1" i="1" dirty="0">
                <a:solidFill>
                  <a:srgbClr val="040C28"/>
                </a:solidFill>
                <a:latin typeface="Google Sans"/>
              </a:rPr>
              <a:t>steam-methane reforming</a:t>
            </a:r>
            <a:r>
              <a:rPr lang="fa-IR" sz="2800" b="1" i="1" dirty="0">
                <a:solidFill>
                  <a:srgbClr val="040C28"/>
                </a:solidFill>
                <a:latin typeface="Google Sans"/>
              </a:rPr>
              <a:t>)</a:t>
            </a:r>
          </a:p>
          <a:p>
            <a:pPr algn="r" rtl="1"/>
            <a:r>
              <a:rPr lang="fa-IR" sz="3200" dirty="0">
                <a:cs typeface="B Yekan" panose="00000400000000000000" pitchFamily="2" charset="-78"/>
              </a:rPr>
              <a:t>الکترولیز آب </a:t>
            </a:r>
            <a:r>
              <a:rPr lang="fa-IR" sz="2800" b="1" dirty="0">
                <a:solidFill>
                  <a:srgbClr val="040C28"/>
                </a:solidFill>
                <a:latin typeface="Google Sans"/>
              </a:rPr>
              <a:t>(</a:t>
            </a:r>
            <a:r>
              <a:rPr lang="en-US" sz="2800" b="1" i="1" dirty="0">
                <a:solidFill>
                  <a:srgbClr val="040C28"/>
                </a:solidFill>
                <a:latin typeface="Google Sans"/>
              </a:rPr>
              <a:t>Water Electrolysis</a:t>
            </a:r>
            <a:r>
              <a:rPr lang="fa-IR" sz="2800" b="1" dirty="0">
                <a:solidFill>
                  <a:srgbClr val="040C28"/>
                </a:solidFill>
                <a:latin typeface="Google Sans"/>
              </a:rPr>
              <a:t>)</a:t>
            </a:r>
          </a:p>
          <a:p>
            <a:pPr marL="914400" lvl="2" indent="0" algn="r" rtl="1">
              <a:buNone/>
            </a:pPr>
            <a:endParaRPr lang="fa-IR" sz="2200" b="1" dirty="0">
              <a:cs typeface="B Mitra" panose="00000400000000000000" pitchFamily="2" charset="-78"/>
            </a:endParaRPr>
          </a:p>
          <a:p>
            <a:pPr algn="r" rtl="1"/>
            <a:endParaRPr lang="fa-IR" sz="2400" b="1" dirty="0">
              <a:cs typeface="B Mitra" panose="00000400000000000000" pitchFamily="2" charset="-78"/>
            </a:endParaRPr>
          </a:p>
          <a:p>
            <a:pPr algn="r" rtl="1"/>
            <a:endParaRPr lang="en-US" sz="2400" b="1" dirty="0">
              <a:cs typeface="B Mitra" panose="000004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D5E60A-D6B1-4F21-A993-313958AF0C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15300" y="-4"/>
            <a:ext cx="4076699" cy="6858003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90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7BB16B-E108-4C64-97D5-7AC67CC5E2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6724863" y="1390436"/>
            <a:ext cx="6857572" cy="4076700"/>
          </a:xfrm>
          <a:prstGeom prst="rect">
            <a:avLst/>
          </a:prstGeom>
          <a:gradFill>
            <a:gsLst>
              <a:gs pos="0">
                <a:schemeClr val="accent4">
                  <a:alpha val="13000"/>
                </a:schemeClr>
              </a:gs>
              <a:gs pos="99000">
                <a:schemeClr val="accent2">
                  <a:alpha val="5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F6A003-4671-4F7B-A12E-2946D61E43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6785110" y="1451112"/>
            <a:ext cx="6858001" cy="3955771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72000">
                <a:schemeClr val="tx2">
                  <a:lumMod val="75000"/>
                  <a:lumOff val="25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0CF788-B111-EF48-160E-224E69C3E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r="16276"/>
          <a:stretch/>
        </p:blipFill>
        <p:spPr bwMode="auto">
          <a:xfrm>
            <a:off x="8941453" y="172724"/>
            <a:ext cx="2498942" cy="267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JMS | Free Full-Text | A Review of the CFD Modeling of Hydrogen Production  in Catalytic Steam Reforming Reactors">
            <a:extLst>
              <a:ext uri="{FF2B5EF4-FFF2-40B4-BE49-F238E27FC236}">
                <a16:creationId xmlns:a16="http://schemas.microsoft.com/office/drawing/2014/main" id="{E163AECB-35BE-B6D3-7011-5C4D2258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69" y="3422563"/>
            <a:ext cx="7525657" cy="302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902AE8C-8CA2-29A9-F7E3-62D84972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" y="2953501"/>
            <a:ext cx="4310081" cy="34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74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7" name="Rectangle 4102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8" name="Rectangle 4104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19" name="Rectangle 4106">
            <a:extLst>
              <a:ext uri="{FF2B5EF4-FFF2-40B4-BE49-F238E27FC236}">
                <a16:creationId xmlns:a16="http://schemas.microsoft.com/office/drawing/2014/main" id="{BB02F283-AD3D-43EB-8EB3-EEABE7B685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0" name="Rectangle 4108">
            <a:extLst>
              <a:ext uri="{FF2B5EF4-FFF2-40B4-BE49-F238E27FC236}">
                <a16:creationId xmlns:a16="http://schemas.microsoft.com/office/drawing/2014/main" id="{87267ACD-C9FA-48F7-BA90-C05046F4EE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74922"/>
            <a:ext cx="12198726" cy="160604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4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1" name="Rectangle 4110">
            <a:extLst>
              <a:ext uri="{FF2B5EF4-FFF2-40B4-BE49-F238E27FC236}">
                <a16:creationId xmlns:a16="http://schemas.microsoft.com/office/drawing/2014/main" id="{53E17AA8-C417-4F74-9F1B-EAD82A19B7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70744" y="1998314"/>
            <a:ext cx="1605188" cy="8160125"/>
          </a:xfrm>
          <a:prstGeom prst="rect">
            <a:avLst/>
          </a:prstGeom>
          <a:gradFill>
            <a:gsLst>
              <a:gs pos="5000">
                <a:schemeClr val="accent2">
                  <a:alpha val="68000"/>
                </a:schemeClr>
              </a:gs>
              <a:gs pos="100000">
                <a:schemeClr val="accent5">
                  <a:alpha val="43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22" name="Rectangle 4112">
            <a:extLst>
              <a:ext uri="{FF2B5EF4-FFF2-40B4-BE49-F238E27FC236}">
                <a16:creationId xmlns:a16="http://schemas.microsoft.com/office/drawing/2014/main" id="{D79F9CB9-0076-49F5-845A-C97CCFC163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2413" y="2532510"/>
            <a:ext cx="1605189" cy="7090015"/>
          </a:xfrm>
          <a:prstGeom prst="rect">
            <a:avLst/>
          </a:prstGeom>
          <a:gradFill>
            <a:gsLst>
              <a:gs pos="42000">
                <a:schemeClr val="accent4">
                  <a:alpha val="0"/>
                </a:schemeClr>
              </a:gs>
              <a:gs pos="99000">
                <a:schemeClr val="accent6">
                  <a:alpha val="48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23" name="Rectangle 4114">
            <a:extLst>
              <a:ext uri="{FF2B5EF4-FFF2-40B4-BE49-F238E27FC236}">
                <a16:creationId xmlns:a16="http://schemas.microsoft.com/office/drawing/2014/main" id="{0567348B-D4F9-4978-8FB4-D4031CD133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30450" y="5273748"/>
            <a:ext cx="7275001" cy="1150514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56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B381F-DB20-31CA-13ED-B24665FB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44" y="5483167"/>
            <a:ext cx="4220855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fa-IR" sz="4800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هیدروژن سبز</a:t>
            </a:r>
            <a:endParaRPr lang="en-US" sz="4800" spc="7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579C1BD-1383-3997-DE2A-4B67DC5FC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021" y="274458"/>
            <a:ext cx="11881445" cy="525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41032A-B812-C1B1-43DB-44D3C0806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573" y="3039603"/>
            <a:ext cx="386697" cy="421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531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4CCE3197-8BBA-49A1-A8A7-F47FB244A8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7C5D9031-3674-45D6-A9CD-3B5502BD8B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8757"/>
            <a:ext cx="12192002" cy="2378310"/>
          </a:xfrm>
          <a:prstGeom prst="rect">
            <a:avLst/>
          </a:prstGeom>
          <a:gradFill>
            <a:gsLst>
              <a:gs pos="0">
                <a:schemeClr val="accent5">
                  <a:alpha val="88000"/>
                </a:schemeClr>
              </a:gs>
              <a:gs pos="84000">
                <a:schemeClr val="accent2">
                  <a:alpha val="96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316FC2C8-85D1-469C-8765-2381A8D228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3" y="-28758"/>
            <a:ext cx="11734798" cy="237831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6">
                  <a:alpha val="44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85E72AC0-5005-4864-BFA5-33B5E0BC5C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01756" y="-3271597"/>
            <a:ext cx="2376595" cy="8865706"/>
          </a:xfrm>
          <a:prstGeom prst="rect">
            <a:avLst/>
          </a:prstGeom>
          <a:gradFill>
            <a:gsLst>
              <a:gs pos="0">
                <a:schemeClr val="accent4">
                  <a:alpha val="19000"/>
                </a:schemeClr>
              </a:gs>
              <a:gs pos="99000">
                <a:schemeClr val="accent5"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B381F-DB20-31CA-13ED-B24665FB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7" y="77393"/>
            <a:ext cx="9448800" cy="1029437"/>
          </a:xfrm>
        </p:spPr>
        <p:txBody>
          <a:bodyPr vert="horz" lIns="0" tIns="0" rIns="0" bIns="0" rtlCol="0" anchor="ctr">
            <a:normAutofit/>
          </a:bodyPr>
          <a:lstStyle/>
          <a:p>
            <a:pPr algn="r" rtl="1"/>
            <a:r>
              <a:rPr lang="en-US" sz="4300" spc="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تولید</a:t>
            </a:r>
            <a:r>
              <a:rPr lang="en-US" sz="4300" spc="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en-US" sz="4300" spc="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هیدروژن</a:t>
            </a:r>
            <a:r>
              <a:rPr lang="en-US" sz="4300" spc="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en-US" sz="4300" spc="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بوسیله</a:t>
            </a:r>
            <a:r>
              <a:rPr lang="en-US" sz="4300" spc="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en-US" sz="4300" spc="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الکترولیز</a:t>
            </a:r>
            <a:r>
              <a:rPr lang="en-US" sz="4300" spc="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آب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EA468-8793-1E7D-B79F-A15ABCCF6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1169297"/>
            <a:ext cx="4746940" cy="356020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C86AA9D-FC39-50FC-C685-4B211350B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r="10226" b="-1"/>
          <a:stretch/>
        </p:blipFill>
        <p:spPr bwMode="auto">
          <a:xfrm>
            <a:off x="219959" y="1160398"/>
            <a:ext cx="5876041" cy="46400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5D878B-4293-A48B-4290-BF3A0C984DEA}"/>
              </a:ext>
            </a:extLst>
          </p:cNvPr>
          <p:cNvSpPr txBox="1"/>
          <p:nvPr/>
        </p:nvSpPr>
        <p:spPr>
          <a:xfrm>
            <a:off x="348340" y="5800466"/>
            <a:ext cx="57476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dirty="0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(PEM) Proton exchange membrane electrolyzer</a:t>
            </a:r>
            <a:endParaRPr lang="en-US" sz="2800" b="1" i="0" u="none" strike="noStrike" dirty="0">
              <a:solidFill>
                <a:srgbClr val="1A0DA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hlinkClick r:id="rId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92F60-88C9-7B69-AB4E-934B05922374}"/>
              </a:ext>
            </a:extLst>
          </p:cNvPr>
          <p:cNvSpPr txBox="1"/>
          <p:nvPr/>
        </p:nvSpPr>
        <p:spPr>
          <a:xfrm>
            <a:off x="6444341" y="4756545"/>
            <a:ext cx="5747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dirty="0">
                <a:solidFill>
                  <a:srgbClr val="1A0DA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Alkaline Electrolyzer</a:t>
            </a:r>
            <a:endParaRPr lang="en-US" sz="2800" b="1" i="0" u="none" strike="noStrike" dirty="0">
              <a:solidFill>
                <a:srgbClr val="1A0DA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49648891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LeftStep">
      <a:dk1>
        <a:srgbClr val="000000"/>
      </a:dk1>
      <a:lt1>
        <a:srgbClr val="FFFFFF"/>
      </a:lt1>
      <a:dk2>
        <a:srgbClr val="41242B"/>
      </a:dk2>
      <a:lt2>
        <a:srgbClr val="E2E7E8"/>
      </a:lt2>
      <a:accent1>
        <a:srgbClr val="DF8E7E"/>
      </a:accent1>
      <a:accent2>
        <a:srgbClr val="D8617E"/>
      </a:accent2>
      <a:accent3>
        <a:srgbClr val="DF7EBE"/>
      </a:accent3>
      <a:accent4>
        <a:srgbClr val="CE61D8"/>
      </a:accent4>
      <a:accent5>
        <a:srgbClr val="AF7EDF"/>
      </a:accent5>
      <a:accent6>
        <a:srgbClr val="6B61D8"/>
      </a:accent6>
      <a:hlink>
        <a:srgbClr val="5A8B95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142</Words>
  <Application>Microsoft Office PowerPoint</Application>
  <PresentationFormat>Widescreen</PresentationFormat>
  <Paragraphs>31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Cambria</vt:lpstr>
      <vt:lpstr>B Yekan</vt:lpstr>
      <vt:lpstr>B Nazanin</vt:lpstr>
      <vt:lpstr>B Mitra</vt:lpstr>
      <vt:lpstr>Gill Sans Nova</vt:lpstr>
      <vt:lpstr>Google Sans</vt:lpstr>
      <vt:lpstr>Arial</vt:lpstr>
      <vt:lpstr>GradientRiseVTI</vt:lpstr>
      <vt:lpstr>جایگاه فناوری‌ تولید هیدروژن در اقتصاد هیدروژنی ایران</vt:lpstr>
      <vt:lpstr>هیدروژن، سوخت آینده</vt:lpstr>
      <vt:lpstr>ردپای کربن و مالیات کربن</vt:lpstr>
      <vt:lpstr>سه ضلع مهم شکل‌گیری اقتصاد هیدروژنی</vt:lpstr>
      <vt:lpstr>PowerPoint Presentation</vt:lpstr>
      <vt:lpstr>سه ضلع مهم شکل‌گیری اقتصاد هیدروژنی</vt:lpstr>
      <vt:lpstr>روش‌های اصلی تولید هیدروژن</vt:lpstr>
      <vt:lpstr>هیدروژن سبز</vt:lpstr>
      <vt:lpstr>تولید هیدروژن بوسیله الکترولیز آب</vt:lpstr>
      <vt:lpstr>دو گلوگاه اصلی تکنولوژی تولید صنعتی هیدروژن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طرح واحدهای کلرآلکالی تولید پتاسیم هیدروکسید (KOH) با ظرفیت 10 هزارتن در سال</dc:title>
  <dc:creator>M A Mostafaei</dc:creator>
  <cp:lastModifiedBy>محمد محمدی</cp:lastModifiedBy>
  <cp:revision>23</cp:revision>
  <dcterms:created xsi:type="dcterms:W3CDTF">2023-01-19T07:09:12Z</dcterms:created>
  <dcterms:modified xsi:type="dcterms:W3CDTF">2024-03-06T05:22:41Z</dcterms:modified>
</cp:coreProperties>
</file>