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6" r:id="rId3"/>
    <p:sldId id="282" r:id="rId4"/>
    <p:sldId id="285" r:id="rId5"/>
    <p:sldId id="286" r:id="rId6"/>
    <p:sldId id="287" r:id="rId7"/>
    <p:sldId id="288" r:id="rId8"/>
    <p:sldId id="290" r:id="rId9"/>
    <p:sldId id="291" r:id="rId10"/>
    <p:sldId id="289" r:id="rId11"/>
    <p:sldId id="343" r:id="rId12"/>
    <p:sldId id="292" r:id="rId13"/>
    <p:sldId id="293" r:id="rId14"/>
    <p:sldId id="294" r:id="rId15"/>
    <p:sldId id="295" r:id="rId16"/>
    <p:sldId id="296" r:id="rId17"/>
    <p:sldId id="297" r:id="rId18"/>
    <p:sldId id="298" r:id="rId19"/>
    <p:sldId id="300" r:id="rId20"/>
    <p:sldId id="316" r:id="rId21"/>
    <p:sldId id="317" r:id="rId22"/>
    <p:sldId id="318" r:id="rId23"/>
    <p:sldId id="301" r:id="rId24"/>
    <p:sldId id="310" r:id="rId25"/>
    <p:sldId id="302" r:id="rId26"/>
    <p:sldId id="303" r:id="rId27"/>
    <p:sldId id="304" r:id="rId28"/>
    <p:sldId id="305" r:id="rId29"/>
    <p:sldId id="306" r:id="rId30"/>
    <p:sldId id="307" r:id="rId31"/>
    <p:sldId id="308" r:id="rId32"/>
    <p:sldId id="309" r:id="rId33"/>
    <p:sldId id="319" r:id="rId34"/>
    <p:sldId id="326" r:id="rId35"/>
    <p:sldId id="327" r:id="rId36"/>
    <p:sldId id="328" r:id="rId37"/>
    <p:sldId id="329" r:id="rId38"/>
    <p:sldId id="330" r:id="rId39"/>
    <p:sldId id="331" r:id="rId40"/>
    <p:sldId id="350" r:id="rId41"/>
    <p:sldId id="349" r:id="rId42"/>
    <p:sldId id="324" r:id="rId43"/>
    <p:sldId id="325" r:id="rId44"/>
    <p:sldId id="345" r:id="rId45"/>
    <p:sldId id="351" r:id="rId46"/>
    <p:sldId id="259" r:id="rId47"/>
    <p:sldId id="260" r:id="rId48"/>
    <p:sldId id="261" r:id="rId49"/>
    <p:sldId id="262" r:id="rId50"/>
    <p:sldId id="263" r:id="rId51"/>
    <p:sldId id="352" r:id="rId52"/>
    <p:sldId id="276" r:id="rId53"/>
    <p:sldId id="347" r:id="rId54"/>
    <p:sldId id="348" r:id="rId55"/>
    <p:sldId id="277" r:id="rId56"/>
    <p:sldId id="278" r:id="rId57"/>
    <p:sldId id="322" r:id="rId58"/>
    <p:sldId id="323" r:id="rId59"/>
    <p:sldId id="321" r:id="rId60"/>
    <p:sldId id="279" r:id="rId61"/>
    <p:sldId id="353" r:id="rId62"/>
    <p:sldId id="332" r:id="rId63"/>
    <p:sldId id="333" r:id="rId64"/>
    <p:sldId id="334" r:id="rId65"/>
    <p:sldId id="335" r:id="rId66"/>
    <p:sldId id="336" r:id="rId67"/>
    <p:sldId id="337" r:id="rId68"/>
    <p:sldId id="338" r:id="rId69"/>
    <p:sldId id="339" r:id="rId70"/>
    <p:sldId id="340" r:id="rId71"/>
    <p:sldId id="341" r:id="rId72"/>
    <p:sldId id="342"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A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p:scale>
          <a:sx n="70" d="100"/>
          <a:sy n="70" d="100"/>
        </p:scale>
        <p:origin x="-36" y="1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E5D436-96FD-4280-8FFC-AD774D586941}" type="doc">
      <dgm:prSet loTypeId="urn:microsoft.com/office/officeart/2009/3/layout/HorizontalOrganizationChart" loCatId="hierarchy" qsTypeId="urn:microsoft.com/office/officeart/2005/8/quickstyle/simple1" qsCatId="simple" csTypeId="urn:microsoft.com/office/officeart/2005/8/colors/colorful5" csCatId="colorful" phldr="1"/>
      <dgm:spPr/>
      <dgm:t>
        <a:bodyPr/>
        <a:lstStyle/>
        <a:p>
          <a:endParaRPr lang="en-US"/>
        </a:p>
      </dgm:t>
    </dgm:pt>
    <dgm:pt modelId="{1901A7EB-D50F-4C8D-8A25-91B4F535BCC4}">
      <dgm:prSet phldrT="[Text]" custT="1"/>
      <dgm:spPr/>
      <dgm:t>
        <a:bodyPr/>
        <a:lstStyle/>
        <a:p>
          <a:pPr rtl="1"/>
          <a:r>
            <a:rPr lang="fa-IR" sz="1200" b="1" dirty="0" smtClean="0">
              <a:solidFill>
                <a:schemeClr val="tx1"/>
              </a:solidFill>
              <a:cs typeface="B Nazanin" panose="00000400000000000000" pitchFamily="2" charset="-78"/>
            </a:rPr>
            <a:t>سیاست های زمین و مسکن</a:t>
          </a:r>
          <a:endParaRPr lang="en-US" sz="1200" b="1" dirty="0">
            <a:solidFill>
              <a:schemeClr val="tx1"/>
            </a:solidFill>
            <a:cs typeface="B Nazanin" panose="00000400000000000000" pitchFamily="2" charset="-78"/>
          </a:endParaRPr>
        </a:p>
      </dgm:t>
    </dgm:pt>
    <dgm:pt modelId="{37B73464-A2E6-4602-B397-470D0D996706}" type="parTrans" cxnId="{D201D752-C2B9-4A9D-AF19-C91B72ED7250}">
      <dgm:prSet/>
      <dgm:spPr/>
      <dgm:t>
        <a:bodyPr/>
        <a:lstStyle/>
        <a:p>
          <a:endParaRPr lang="en-US" sz="2800" b="1">
            <a:cs typeface="B Nazanin" panose="00000400000000000000" pitchFamily="2" charset="-78"/>
          </a:endParaRPr>
        </a:p>
      </dgm:t>
    </dgm:pt>
    <dgm:pt modelId="{724937D5-0918-4A51-B438-292271ED1185}" type="sibTrans" cxnId="{D201D752-C2B9-4A9D-AF19-C91B72ED7250}">
      <dgm:prSet/>
      <dgm:spPr/>
      <dgm:t>
        <a:bodyPr/>
        <a:lstStyle/>
        <a:p>
          <a:endParaRPr lang="en-US" sz="2800" b="1">
            <a:cs typeface="B Nazanin" panose="00000400000000000000" pitchFamily="2" charset="-78"/>
          </a:endParaRPr>
        </a:p>
      </dgm:t>
    </dgm:pt>
    <dgm:pt modelId="{EC0A87D5-6D54-49A0-9719-0BFAD73A6FAD}">
      <dgm:prSet phldrT="[Text]" custT="1"/>
      <dgm:spPr/>
      <dgm:t>
        <a:bodyPr/>
        <a:lstStyle/>
        <a:p>
          <a:pPr rtl="1"/>
          <a:r>
            <a:rPr lang="fa-IR" sz="1200" b="1" dirty="0" smtClean="0">
              <a:cs typeface="B Nazanin" panose="00000400000000000000" pitchFamily="2" charset="-78"/>
            </a:rPr>
            <a:t>واگذاری به بازار</a:t>
          </a:r>
          <a:endParaRPr lang="en-US" sz="1200" b="1" dirty="0">
            <a:cs typeface="B Nazanin" panose="00000400000000000000" pitchFamily="2" charset="-78"/>
          </a:endParaRPr>
        </a:p>
      </dgm:t>
    </dgm:pt>
    <dgm:pt modelId="{52E823C6-050A-4001-BB2B-C697FD805943}" type="parTrans" cxnId="{CB65C806-6731-45BC-B6E6-BC8C32BD33B3}">
      <dgm:prSet/>
      <dgm:spPr/>
      <dgm:t>
        <a:bodyPr/>
        <a:lstStyle/>
        <a:p>
          <a:endParaRPr lang="en-US" sz="2800" b="1">
            <a:cs typeface="B Nazanin" panose="00000400000000000000" pitchFamily="2" charset="-78"/>
          </a:endParaRPr>
        </a:p>
      </dgm:t>
    </dgm:pt>
    <dgm:pt modelId="{B8946540-BC5C-46F2-A3E8-5A9421E655C2}" type="sibTrans" cxnId="{CB65C806-6731-45BC-B6E6-BC8C32BD33B3}">
      <dgm:prSet/>
      <dgm:spPr/>
      <dgm:t>
        <a:bodyPr/>
        <a:lstStyle/>
        <a:p>
          <a:endParaRPr lang="en-US" sz="2800" b="1">
            <a:cs typeface="B Nazanin" panose="00000400000000000000" pitchFamily="2" charset="-78"/>
          </a:endParaRPr>
        </a:p>
      </dgm:t>
    </dgm:pt>
    <dgm:pt modelId="{594335DB-1675-420E-B085-D0147DC2195F}">
      <dgm:prSet phldrT="[Text]" custT="1"/>
      <dgm:spPr/>
      <dgm:t>
        <a:bodyPr/>
        <a:lstStyle/>
        <a:p>
          <a:pPr rtl="1"/>
          <a:r>
            <a:rPr lang="fa-IR" sz="1200" b="1" dirty="0" smtClean="0">
              <a:cs typeface="B Nazanin" panose="00000400000000000000" pitchFamily="2" charset="-78"/>
            </a:rPr>
            <a:t>برنامه‌ریزی</a:t>
          </a:r>
          <a:endParaRPr lang="en-US" sz="1200" b="1" dirty="0">
            <a:cs typeface="B Nazanin" panose="00000400000000000000" pitchFamily="2" charset="-78"/>
          </a:endParaRPr>
        </a:p>
      </dgm:t>
    </dgm:pt>
    <dgm:pt modelId="{47C2DFC1-EC31-405B-A271-2A5D169E8354}" type="parTrans" cxnId="{755AAFB7-ED34-48F8-8853-47E83B8B2EE9}">
      <dgm:prSet/>
      <dgm:spPr/>
      <dgm:t>
        <a:bodyPr/>
        <a:lstStyle/>
        <a:p>
          <a:endParaRPr lang="en-US" sz="2800" b="1">
            <a:cs typeface="B Nazanin" panose="00000400000000000000" pitchFamily="2" charset="-78"/>
          </a:endParaRPr>
        </a:p>
      </dgm:t>
    </dgm:pt>
    <dgm:pt modelId="{7BC336EF-E021-49C5-86EC-39D1CB1ABF2D}" type="sibTrans" cxnId="{755AAFB7-ED34-48F8-8853-47E83B8B2EE9}">
      <dgm:prSet/>
      <dgm:spPr/>
      <dgm:t>
        <a:bodyPr/>
        <a:lstStyle/>
        <a:p>
          <a:endParaRPr lang="en-US" sz="2800" b="1">
            <a:cs typeface="B Nazanin" panose="00000400000000000000" pitchFamily="2" charset="-78"/>
          </a:endParaRPr>
        </a:p>
      </dgm:t>
    </dgm:pt>
    <dgm:pt modelId="{9A7E402D-41D1-4CB3-83B7-2C8A1C7B201B}">
      <dgm:prSet phldrT="[Text]" custT="1"/>
      <dgm:spPr/>
      <dgm:t>
        <a:bodyPr/>
        <a:lstStyle/>
        <a:p>
          <a:pPr rtl="1"/>
          <a:r>
            <a:rPr lang="fa-IR" sz="1200" b="1" dirty="0" smtClean="0">
              <a:cs typeface="B Nazanin" panose="00000400000000000000" pitchFamily="2" charset="-78"/>
            </a:rPr>
            <a:t>افزایش عرضه</a:t>
          </a:r>
          <a:endParaRPr lang="en-US" sz="1200" b="1" dirty="0">
            <a:cs typeface="B Nazanin" panose="00000400000000000000" pitchFamily="2" charset="-78"/>
          </a:endParaRPr>
        </a:p>
      </dgm:t>
    </dgm:pt>
    <dgm:pt modelId="{B0B9A780-8224-49AA-BD20-2F5A999746D3}" type="parTrans" cxnId="{8F5267E4-E2A4-4F0C-895C-F73AFE7478B6}">
      <dgm:prSet/>
      <dgm:spPr/>
      <dgm:t>
        <a:bodyPr/>
        <a:lstStyle/>
        <a:p>
          <a:endParaRPr lang="en-US" sz="2800" b="1">
            <a:cs typeface="B Nazanin" panose="00000400000000000000" pitchFamily="2" charset="-78"/>
          </a:endParaRPr>
        </a:p>
      </dgm:t>
    </dgm:pt>
    <dgm:pt modelId="{12F1A9E1-DE35-46BA-9D9B-EFB31391CBC0}" type="sibTrans" cxnId="{8F5267E4-E2A4-4F0C-895C-F73AFE7478B6}">
      <dgm:prSet/>
      <dgm:spPr/>
      <dgm:t>
        <a:bodyPr/>
        <a:lstStyle/>
        <a:p>
          <a:endParaRPr lang="en-US" sz="2800" b="1">
            <a:cs typeface="B Nazanin" panose="00000400000000000000" pitchFamily="2" charset="-78"/>
          </a:endParaRPr>
        </a:p>
      </dgm:t>
    </dgm:pt>
    <dgm:pt modelId="{E3AE7941-9ACC-4841-85C0-62C53117BA23}">
      <dgm:prSet phldrT="[Text]" custT="1"/>
      <dgm:spPr/>
      <dgm:t>
        <a:bodyPr/>
        <a:lstStyle/>
        <a:p>
          <a:pPr rtl="1"/>
          <a:r>
            <a:rPr lang="fa-IR" sz="1200" b="1" dirty="0" smtClean="0">
              <a:cs typeface="B Nazanin" panose="00000400000000000000" pitchFamily="2" charset="-78"/>
            </a:rPr>
            <a:t>کاهش تقاضا</a:t>
          </a:r>
          <a:endParaRPr lang="en-US" sz="1200" b="1" dirty="0">
            <a:cs typeface="B Nazanin" panose="00000400000000000000" pitchFamily="2" charset="-78"/>
          </a:endParaRPr>
        </a:p>
      </dgm:t>
    </dgm:pt>
    <dgm:pt modelId="{844F33DF-C963-414B-A343-276733C84FC2}" type="parTrans" cxnId="{D4D7261F-035F-4017-94F4-ED504B34AD24}">
      <dgm:prSet/>
      <dgm:spPr/>
      <dgm:t>
        <a:bodyPr/>
        <a:lstStyle/>
        <a:p>
          <a:endParaRPr lang="en-US" sz="2800" b="1">
            <a:cs typeface="B Nazanin" panose="00000400000000000000" pitchFamily="2" charset="-78"/>
          </a:endParaRPr>
        </a:p>
      </dgm:t>
    </dgm:pt>
    <dgm:pt modelId="{26DE1AC4-9808-46AE-AED3-E2B192F63B07}" type="sibTrans" cxnId="{D4D7261F-035F-4017-94F4-ED504B34AD24}">
      <dgm:prSet/>
      <dgm:spPr/>
      <dgm:t>
        <a:bodyPr/>
        <a:lstStyle/>
        <a:p>
          <a:endParaRPr lang="en-US" sz="2800" b="1">
            <a:cs typeface="B Nazanin" panose="00000400000000000000" pitchFamily="2" charset="-78"/>
          </a:endParaRPr>
        </a:p>
      </dgm:t>
    </dgm:pt>
    <dgm:pt modelId="{B8167DB3-89BB-4F40-BC21-9B49C3D065AB}">
      <dgm:prSet phldrT="[Text]" custT="1"/>
      <dgm:spPr/>
      <dgm:t>
        <a:bodyPr/>
        <a:lstStyle/>
        <a:p>
          <a:pPr rtl="1"/>
          <a:r>
            <a:rPr lang="fa-IR" sz="1200" b="1" dirty="0" smtClean="0">
              <a:cs typeface="B Nazanin" panose="00000400000000000000" pitchFamily="2" charset="-78"/>
            </a:rPr>
            <a:t>عرضه‌ی واحد (ساخت)</a:t>
          </a:r>
          <a:endParaRPr lang="en-US" sz="1200" b="1" dirty="0">
            <a:cs typeface="B Nazanin" panose="00000400000000000000" pitchFamily="2" charset="-78"/>
          </a:endParaRPr>
        </a:p>
      </dgm:t>
    </dgm:pt>
    <dgm:pt modelId="{9CA768F5-7CDD-46DA-8CCE-0B5733FDBC92}" type="parTrans" cxnId="{B0B706F6-17B1-4254-AFD9-5633BADF18E0}">
      <dgm:prSet/>
      <dgm:spPr/>
      <dgm:t>
        <a:bodyPr/>
        <a:lstStyle/>
        <a:p>
          <a:endParaRPr lang="en-US" sz="2800" b="1">
            <a:cs typeface="B Nazanin" panose="00000400000000000000" pitchFamily="2" charset="-78"/>
          </a:endParaRPr>
        </a:p>
      </dgm:t>
    </dgm:pt>
    <dgm:pt modelId="{22411F94-BECE-4D37-B28E-F35CCCB54F72}" type="sibTrans" cxnId="{B0B706F6-17B1-4254-AFD9-5633BADF18E0}">
      <dgm:prSet/>
      <dgm:spPr/>
      <dgm:t>
        <a:bodyPr/>
        <a:lstStyle/>
        <a:p>
          <a:endParaRPr lang="en-US" sz="2800" b="1">
            <a:cs typeface="B Nazanin" panose="00000400000000000000" pitchFamily="2" charset="-78"/>
          </a:endParaRPr>
        </a:p>
      </dgm:t>
    </dgm:pt>
    <dgm:pt modelId="{608C0B16-8878-402F-8C12-241C54870C3C}">
      <dgm:prSet phldrT="[Text]" custT="1"/>
      <dgm:spPr/>
      <dgm:t>
        <a:bodyPr/>
        <a:lstStyle/>
        <a:p>
          <a:pPr rtl="1"/>
          <a:r>
            <a:rPr lang="fa-IR" sz="1200" b="1" dirty="0" smtClean="0">
              <a:cs typeface="B Nazanin" panose="00000400000000000000" pitchFamily="2" charset="-78"/>
            </a:rPr>
            <a:t>عرضه‌ی زمین</a:t>
          </a:r>
          <a:endParaRPr lang="en-US" sz="1200" b="1" dirty="0">
            <a:cs typeface="B Nazanin" panose="00000400000000000000" pitchFamily="2" charset="-78"/>
          </a:endParaRPr>
        </a:p>
      </dgm:t>
    </dgm:pt>
    <dgm:pt modelId="{745F7255-F6B1-40B1-B350-96C8515B5271}" type="parTrans" cxnId="{85CF1E69-631F-4CD3-8CE1-F199B352AE79}">
      <dgm:prSet/>
      <dgm:spPr/>
      <dgm:t>
        <a:bodyPr/>
        <a:lstStyle/>
        <a:p>
          <a:endParaRPr lang="en-US" sz="2800" b="1">
            <a:cs typeface="B Nazanin" panose="00000400000000000000" pitchFamily="2" charset="-78"/>
          </a:endParaRPr>
        </a:p>
      </dgm:t>
    </dgm:pt>
    <dgm:pt modelId="{B186389D-ED5E-458C-9A12-6CDA8E363615}" type="sibTrans" cxnId="{85CF1E69-631F-4CD3-8CE1-F199B352AE79}">
      <dgm:prSet/>
      <dgm:spPr/>
      <dgm:t>
        <a:bodyPr/>
        <a:lstStyle/>
        <a:p>
          <a:endParaRPr lang="en-US" sz="2800" b="1">
            <a:cs typeface="B Nazanin" panose="00000400000000000000" pitchFamily="2" charset="-78"/>
          </a:endParaRPr>
        </a:p>
      </dgm:t>
    </dgm:pt>
    <dgm:pt modelId="{145BC691-6AE4-456A-8340-D31F1C417EDC}">
      <dgm:prSet phldrT="[Text]" custT="1"/>
      <dgm:spPr>
        <a:solidFill>
          <a:schemeClr val="tx2">
            <a:lumMod val="50000"/>
          </a:schemeClr>
        </a:solidFill>
      </dgm:spPr>
      <dgm:t>
        <a:bodyPr/>
        <a:lstStyle/>
        <a:p>
          <a:pPr rtl="1"/>
          <a:r>
            <a:rPr lang="fa-IR" sz="1200" b="1" dirty="0" smtClean="0">
              <a:cs typeface="B Nazanin" panose="00000400000000000000" pitchFamily="2" charset="-78"/>
            </a:rPr>
            <a:t>متصل</a:t>
          </a:r>
          <a:endParaRPr lang="en-US" sz="1200" b="1" dirty="0">
            <a:cs typeface="B Nazanin" panose="00000400000000000000" pitchFamily="2" charset="-78"/>
          </a:endParaRPr>
        </a:p>
      </dgm:t>
    </dgm:pt>
    <dgm:pt modelId="{B0ABF7D8-99F6-4A9C-8936-7D97E015DFFB}" type="parTrans" cxnId="{FBDA37E5-0A99-408D-90C6-FF8DD83DB8FC}">
      <dgm:prSet/>
      <dgm:spPr/>
      <dgm:t>
        <a:bodyPr/>
        <a:lstStyle/>
        <a:p>
          <a:endParaRPr lang="en-US" sz="2800" b="1">
            <a:cs typeface="B Nazanin" panose="00000400000000000000" pitchFamily="2" charset="-78"/>
          </a:endParaRPr>
        </a:p>
      </dgm:t>
    </dgm:pt>
    <dgm:pt modelId="{3218EDCD-FABC-427A-810C-3997F20CA63D}" type="sibTrans" cxnId="{FBDA37E5-0A99-408D-90C6-FF8DD83DB8FC}">
      <dgm:prSet/>
      <dgm:spPr/>
      <dgm:t>
        <a:bodyPr/>
        <a:lstStyle/>
        <a:p>
          <a:endParaRPr lang="en-US" sz="2800" b="1">
            <a:cs typeface="B Nazanin" panose="00000400000000000000" pitchFamily="2" charset="-78"/>
          </a:endParaRPr>
        </a:p>
      </dgm:t>
    </dgm:pt>
    <dgm:pt modelId="{FE90A770-B036-453D-A7D4-8039CA363BF5}">
      <dgm:prSet phldrT="[Text]" custT="1"/>
      <dgm:spPr>
        <a:solidFill>
          <a:schemeClr val="tx2">
            <a:lumMod val="50000"/>
          </a:schemeClr>
        </a:solidFill>
      </dgm:spPr>
      <dgm:t>
        <a:bodyPr/>
        <a:lstStyle/>
        <a:p>
          <a:pPr rtl="1"/>
          <a:r>
            <a:rPr lang="fa-IR" sz="1200" b="1" dirty="0" smtClean="0">
              <a:cs typeface="B Nazanin" panose="00000400000000000000" pitchFamily="2" charset="-78"/>
            </a:rPr>
            <a:t>منفصل</a:t>
          </a:r>
          <a:endParaRPr lang="en-US" sz="1200" b="1" dirty="0">
            <a:cs typeface="B Nazanin" panose="00000400000000000000" pitchFamily="2" charset="-78"/>
          </a:endParaRPr>
        </a:p>
      </dgm:t>
    </dgm:pt>
    <dgm:pt modelId="{E376236D-DCDD-4AB1-9CFF-968AA58B1225}" type="parTrans" cxnId="{63EF5B8E-427D-40FC-9102-95AB8F087BF5}">
      <dgm:prSet/>
      <dgm:spPr/>
      <dgm:t>
        <a:bodyPr/>
        <a:lstStyle/>
        <a:p>
          <a:endParaRPr lang="en-US" sz="2800" b="1">
            <a:cs typeface="B Nazanin" panose="00000400000000000000" pitchFamily="2" charset="-78"/>
          </a:endParaRPr>
        </a:p>
      </dgm:t>
    </dgm:pt>
    <dgm:pt modelId="{77A3250E-B8BD-4F0E-8D18-8C625F908F40}" type="sibTrans" cxnId="{63EF5B8E-427D-40FC-9102-95AB8F087BF5}">
      <dgm:prSet/>
      <dgm:spPr/>
      <dgm:t>
        <a:bodyPr/>
        <a:lstStyle/>
        <a:p>
          <a:endParaRPr lang="en-US" sz="2800" b="1">
            <a:cs typeface="B Nazanin" panose="00000400000000000000" pitchFamily="2" charset="-78"/>
          </a:endParaRPr>
        </a:p>
      </dgm:t>
    </dgm:pt>
    <dgm:pt modelId="{908F861E-208B-4FD7-98F4-D8CD89A2D6D6}">
      <dgm:prSet phldrT="[Text]" custT="1"/>
      <dgm:spPr/>
      <dgm:t>
        <a:bodyPr/>
        <a:lstStyle/>
        <a:p>
          <a:pPr rtl="1"/>
          <a:r>
            <a:rPr lang="fa-IR" sz="1200" b="1" dirty="0" smtClean="0">
              <a:cs typeface="B Nazanin" panose="00000400000000000000" pitchFamily="2" charset="-78"/>
            </a:rPr>
            <a:t>مالیات</a:t>
          </a:r>
          <a:endParaRPr lang="en-US" sz="1200" b="1" dirty="0">
            <a:cs typeface="B Nazanin" panose="00000400000000000000" pitchFamily="2" charset="-78"/>
          </a:endParaRPr>
        </a:p>
      </dgm:t>
    </dgm:pt>
    <dgm:pt modelId="{A43ADAAC-3044-4DC4-A6C5-EC2731B0FEB5}" type="parTrans" cxnId="{87902C7A-6011-4E2E-892C-B9B61F1374E2}">
      <dgm:prSet/>
      <dgm:spPr/>
      <dgm:t>
        <a:bodyPr/>
        <a:lstStyle/>
        <a:p>
          <a:endParaRPr lang="en-US" sz="2800" b="1">
            <a:cs typeface="B Nazanin" panose="00000400000000000000" pitchFamily="2" charset="-78"/>
          </a:endParaRPr>
        </a:p>
      </dgm:t>
    </dgm:pt>
    <dgm:pt modelId="{8D4DFAB9-720B-4D70-89FF-75EA3572E00D}" type="sibTrans" cxnId="{87902C7A-6011-4E2E-892C-B9B61F1374E2}">
      <dgm:prSet/>
      <dgm:spPr/>
      <dgm:t>
        <a:bodyPr/>
        <a:lstStyle/>
        <a:p>
          <a:endParaRPr lang="en-US" sz="2800" b="1">
            <a:cs typeface="B Nazanin" panose="00000400000000000000" pitchFamily="2" charset="-78"/>
          </a:endParaRPr>
        </a:p>
      </dgm:t>
    </dgm:pt>
    <dgm:pt modelId="{E62EFD7A-118E-4F53-B05A-33952C707581}">
      <dgm:prSet phldrT="[Text]" custT="1"/>
      <dgm:spPr/>
      <dgm:t>
        <a:bodyPr/>
        <a:lstStyle/>
        <a:p>
          <a:pPr rtl="1"/>
          <a:r>
            <a:rPr lang="fa-IR" sz="1200" b="1" dirty="0" smtClean="0">
              <a:cs typeface="B Nazanin" panose="00000400000000000000" pitchFamily="2" charset="-78"/>
            </a:rPr>
            <a:t>منع معاملات</a:t>
          </a:r>
          <a:endParaRPr lang="en-US" sz="1200" b="1" dirty="0">
            <a:cs typeface="B Nazanin" panose="00000400000000000000" pitchFamily="2" charset="-78"/>
          </a:endParaRPr>
        </a:p>
      </dgm:t>
    </dgm:pt>
    <dgm:pt modelId="{DA357EAD-4A31-4538-953F-82281CAB16A8}" type="parTrans" cxnId="{4C233AD9-A0F3-4CDB-AD20-6DF47813505B}">
      <dgm:prSet/>
      <dgm:spPr/>
      <dgm:t>
        <a:bodyPr/>
        <a:lstStyle/>
        <a:p>
          <a:endParaRPr lang="en-US" sz="2800" b="1">
            <a:cs typeface="B Nazanin" panose="00000400000000000000" pitchFamily="2" charset="-78"/>
          </a:endParaRPr>
        </a:p>
      </dgm:t>
    </dgm:pt>
    <dgm:pt modelId="{45C3E83A-9ED2-49ED-B0C8-4753C4061BDE}" type="sibTrans" cxnId="{4C233AD9-A0F3-4CDB-AD20-6DF47813505B}">
      <dgm:prSet/>
      <dgm:spPr/>
      <dgm:t>
        <a:bodyPr/>
        <a:lstStyle/>
        <a:p>
          <a:endParaRPr lang="en-US" sz="2800" b="1">
            <a:cs typeface="B Nazanin" panose="00000400000000000000" pitchFamily="2" charset="-78"/>
          </a:endParaRPr>
        </a:p>
      </dgm:t>
    </dgm:pt>
    <dgm:pt modelId="{B657EA22-A55A-4FBF-87C6-6CC403524695}">
      <dgm:prSet phldrT="[Text]" custT="1"/>
      <dgm:spPr>
        <a:solidFill>
          <a:schemeClr val="tx2">
            <a:lumMod val="50000"/>
          </a:schemeClr>
        </a:solidFill>
      </dgm:spPr>
      <dgm:t>
        <a:bodyPr/>
        <a:lstStyle/>
        <a:p>
          <a:pPr rtl="1"/>
          <a:r>
            <a:rPr lang="fa-IR" sz="1200" b="1" dirty="0" smtClean="0">
              <a:cs typeface="B Nazanin" panose="00000400000000000000" pitchFamily="2" charset="-78"/>
            </a:rPr>
            <a:t>مالیات بر واحدها</a:t>
          </a:r>
          <a:endParaRPr lang="en-US" sz="1200" b="1" dirty="0">
            <a:cs typeface="B Nazanin" panose="00000400000000000000" pitchFamily="2" charset="-78"/>
          </a:endParaRPr>
        </a:p>
      </dgm:t>
    </dgm:pt>
    <dgm:pt modelId="{11AF38A9-295B-4C84-8490-0E6AB805F648}" type="parTrans" cxnId="{877BBBE0-108B-4EC1-9A9E-51BF43C6C4C5}">
      <dgm:prSet/>
      <dgm:spPr/>
      <dgm:t>
        <a:bodyPr/>
        <a:lstStyle/>
        <a:p>
          <a:endParaRPr lang="en-US"/>
        </a:p>
      </dgm:t>
    </dgm:pt>
    <dgm:pt modelId="{C8DACD51-4B20-4CE8-A231-A9C8DEF050CA}" type="sibTrans" cxnId="{877BBBE0-108B-4EC1-9A9E-51BF43C6C4C5}">
      <dgm:prSet/>
      <dgm:spPr/>
      <dgm:t>
        <a:bodyPr/>
        <a:lstStyle/>
        <a:p>
          <a:endParaRPr lang="en-US"/>
        </a:p>
      </dgm:t>
    </dgm:pt>
    <dgm:pt modelId="{BA0688B6-5022-425D-85AA-4C6AD8739903}">
      <dgm:prSet phldrT="[Text]" custT="1"/>
      <dgm:spPr>
        <a:solidFill>
          <a:schemeClr val="tx2">
            <a:lumMod val="50000"/>
          </a:schemeClr>
        </a:solidFill>
      </dgm:spPr>
      <dgm:t>
        <a:bodyPr/>
        <a:lstStyle/>
        <a:p>
          <a:pPr rtl="1"/>
          <a:r>
            <a:rPr lang="fa-IR" sz="1200" b="1" dirty="0" smtClean="0">
              <a:cs typeface="B Nazanin" panose="00000400000000000000" pitchFamily="2" charset="-78"/>
            </a:rPr>
            <a:t>مالیات بر زمین</a:t>
          </a:r>
          <a:endParaRPr lang="en-US" sz="1200" b="1" dirty="0">
            <a:cs typeface="B Nazanin" panose="00000400000000000000" pitchFamily="2" charset="-78"/>
          </a:endParaRPr>
        </a:p>
      </dgm:t>
    </dgm:pt>
    <dgm:pt modelId="{EE1BBD61-4B9E-4CF2-8C1B-F4D10B8E148B}" type="parTrans" cxnId="{6E68BBCA-6743-4491-8338-9BC13296E162}">
      <dgm:prSet/>
      <dgm:spPr/>
      <dgm:t>
        <a:bodyPr/>
        <a:lstStyle/>
        <a:p>
          <a:endParaRPr lang="en-US"/>
        </a:p>
      </dgm:t>
    </dgm:pt>
    <dgm:pt modelId="{B33453F0-A1E6-46F5-8C81-A4AAC7ED79CC}" type="sibTrans" cxnId="{6E68BBCA-6743-4491-8338-9BC13296E162}">
      <dgm:prSet/>
      <dgm:spPr/>
      <dgm:t>
        <a:bodyPr/>
        <a:lstStyle/>
        <a:p>
          <a:endParaRPr lang="en-US"/>
        </a:p>
      </dgm:t>
    </dgm:pt>
    <dgm:pt modelId="{811ABB6D-2EC4-4128-A2F7-7B07B95650CB}">
      <dgm:prSet phldrT="[Text]" custT="1"/>
      <dgm:spPr/>
      <dgm:t>
        <a:bodyPr/>
        <a:lstStyle/>
        <a:p>
          <a:pPr rtl="1"/>
          <a:r>
            <a:rPr lang="fa-IR" sz="1200" b="1" dirty="0" smtClean="0">
              <a:cs typeface="B Nazanin" panose="00000400000000000000" pitchFamily="2" charset="-78"/>
            </a:rPr>
            <a:t>عرضه‌ی مجوز ساخت</a:t>
          </a:r>
          <a:endParaRPr lang="en-US" sz="1200" b="1" dirty="0">
            <a:cs typeface="B Nazanin" panose="00000400000000000000" pitchFamily="2" charset="-78"/>
          </a:endParaRPr>
        </a:p>
      </dgm:t>
    </dgm:pt>
    <dgm:pt modelId="{D19AF544-C21F-4345-852C-8D76600D6C58}" type="parTrans" cxnId="{3428CC56-7121-47FE-B166-C1997166FB91}">
      <dgm:prSet/>
      <dgm:spPr/>
      <dgm:t>
        <a:bodyPr/>
        <a:lstStyle/>
        <a:p>
          <a:endParaRPr lang="en-US"/>
        </a:p>
      </dgm:t>
    </dgm:pt>
    <dgm:pt modelId="{46305A56-2017-4E02-A5F7-39E4A662DFE9}" type="sibTrans" cxnId="{3428CC56-7121-47FE-B166-C1997166FB91}">
      <dgm:prSet/>
      <dgm:spPr/>
      <dgm:t>
        <a:bodyPr/>
        <a:lstStyle/>
        <a:p>
          <a:endParaRPr lang="en-US"/>
        </a:p>
      </dgm:t>
    </dgm:pt>
    <dgm:pt modelId="{2329C40E-67F3-453B-A236-769EF0A0CB0C}">
      <dgm:prSet phldrT="[Text]" custT="1"/>
      <dgm:spPr>
        <a:solidFill>
          <a:schemeClr val="tx2">
            <a:lumMod val="50000"/>
          </a:schemeClr>
        </a:solidFill>
      </dgm:spPr>
      <dgm:t>
        <a:bodyPr/>
        <a:lstStyle/>
        <a:p>
          <a:pPr rtl="1"/>
          <a:r>
            <a:rPr lang="fa-IR" sz="1200" b="1" dirty="0" smtClean="0">
              <a:cs typeface="B Nazanin" panose="00000400000000000000" pitchFamily="2" charset="-78"/>
            </a:rPr>
            <a:t>کوچک سازی</a:t>
          </a:r>
          <a:endParaRPr lang="en-US" sz="1200" b="1" dirty="0">
            <a:cs typeface="B Nazanin" panose="00000400000000000000" pitchFamily="2" charset="-78"/>
          </a:endParaRPr>
        </a:p>
      </dgm:t>
    </dgm:pt>
    <dgm:pt modelId="{0BE657F8-CBB9-42C9-9868-8C1373AC5020}" type="parTrans" cxnId="{C69B7960-0928-45C4-B4E3-5046E4CD6091}">
      <dgm:prSet/>
      <dgm:spPr/>
      <dgm:t>
        <a:bodyPr/>
        <a:lstStyle/>
        <a:p>
          <a:endParaRPr lang="en-US"/>
        </a:p>
      </dgm:t>
    </dgm:pt>
    <dgm:pt modelId="{E695BB4B-5DB0-4C8A-AF1F-752C7C7B2DCA}" type="sibTrans" cxnId="{C69B7960-0928-45C4-B4E3-5046E4CD6091}">
      <dgm:prSet/>
      <dgm:spPr/>
      <dgm:t>
        <a:bodyPr/>
        <a:lstStyle/>
        <a:p>
          <a:endParaRPr lang="en-US"/>
        </a:p>
      </dgm:t>
    </dgm:pt>
    <dgm:pt modelId="{FED19952-79DE-43FD-97B0-66AB9744ADDA}">
      <dgm:prSet phldrT="[Text]" custT="1"/>
      <dgm:spPr>
        <a:solidFill>
          <a:schemeClr val="tx2">
            <a:lumMod val="50000"/>
          </a:schemeClr>
        </a:solidFill>
      </dgm:spPr>
      <dgm:t>
        <a:bodyPr/>
        <a:lstStyle/>
        <a:p>
          <a:pPr rtl="1"/>
          <a:r>
            <a:rPr lang="fa-IR" sz="1200" b="1" dirty="0" smtClean="0">
              <a:cs typeface="B Nazanin" panose="00000400000000000000" pitchFamily="2" charset="-78"/>
            </a:rPr>
            <a:t>تراکم فروشی</a:t>
          </a:r>
          <a:endParaRPr lang="en-US" sz="1200" b="1" dirty="0">
            <a:cs typeface="B Nazanin" panose="00000400000000000000" pitchFamily="2" charset="-78"/>
          </a:endParaRPr>
        </a:p>
      </dgm:t>
    </dgm:pt>
    <dgm:pt modelId="{0949EB08-BBAA-4117-B9B5-49EA81E1CF3C}" type="parTrans" cxnId="{1B1253A9-F86C-4B78-89BC-53C74943D417}">
      <dgm:prSet/>
      <dgm:spPr/>
      <dgm:t>
        <a:bodyPr/>
        <a:lstStyle/>
        <a:p>
          <a:endParaRPr lang="en-US"/>
        </a:p>
      </dgm:t>
    </dgm:pt>
    <dgm:pt modelId="{EEFE140E-61FD-4D4B-BA21-4ED087D9B4F5}" type="sibTrans" cxnId="{1B1253A9-F86C-4B78-89BC-53C74943D417}">
      <dgm:prSet/>
      <dgm:spPr/>
      <dgm:t>
        <a:bodyPr/>
        <a:lstStyle/>
        <a:p>
          <a:endParaRPr lang="en-US"/>
        </a:p>
      </dgm:t>
    </dgm:pt>
    <dgm:pt modelId="{8533B447-111F-4D13-8D67-7A3B02D7ED97}">
      <dgm:prSet phldrT="[Text]" custT="1"/>
      <dgm:spPr>
        <a:solidFill>
          <a:schemeClr val="tx2">
            <a:lumMod val="50000"/>
          </a:schemeClr>
        </a:solidFill>
      </dgm:spPr>
      <dgm:t>
        <a:bodyPr/>
        <a:lstStyle/>
        <a:p>
          <a:pPr rtl="1"/>
          <a:r>
            <a:rPr lang="fa-IR" sz="1200" b="1" dirty="0" smtClean="0">
              <a:cs typeface="B Nazanin" panose="00000400000000000000" pitchFamily="2" charset="-78"/>
            </a:rPr>
            <a:t>انبوه‌سازی</a:t>
          </a:r>
          <a:endParaRPr lang="en-US" sz="1200" b="1" dirty="0">
            <a:cs typeface="B Nazanin" panose="00000400000000000000" pitchFamily="2" charset="-78"/>
          </a:endParaRPr>
        </a:p>
      </dgm:t>
    </dgm:pt>
    <dgm:pt modelId="{D93904A9-261C-4252-836A-F3B6173AE82B}" type="parTrans" cxnId="{30F580C9-5C43-4AAB-BD10-1F7FDE94411A}">
      <dgm:prSet/>
      <dgm:spPr/>
      <dgm:t>
        <a:bodyPr/>
        <a:lstStyle/>
        <a:p>
          <a:endParaRPr lang="en-US"/>
        </a:p>
      </dgm:t>
    </dgm:pt>
    <dgm:pt modelId="{FAB35D39-1355-4004-A2CD-647A37A56793}" type="sibTrans" cxnId="{30F580C9-5C43-4AAB-BD10-1F7FDE94411A}">
      <dgm:prSet/>
      <dgm:spPr/>
      <dgm:t>
        <a:bodyPr/>
        <a:lstStyle/>
        <a:p>
          <a:endParaRPr lang="en-US"/>
        </a:p>
      </dgm:t>
    </dgm:pt>
    <dgm:pt modelId="{FB20C3C0-16EA-480A-BEB2-7D986D0B9E9A}">
      <dgm:prSet phldrT="[Text]" custT="1"/>
      <dgm:spPr>
        <a:solidFill>
          <a:schemeClr val="tx2">
            <a:lumMod val="50000"/>
          </a:schemeClr>
        </a:solidFill>
      </dgm:spPr>
      <dgm:t>
        <a:bodyPr/>
        <a:lstStyle/>
        <a:p>
          <a:pPr rtl="1"/>
          <a:r>
            <a:rPr lang="fa-IR" sz="1200" b="1" dirty="0" smtClean="0">
              <a:cs typeface="B Nazanin" panose="00000400000000000000" pitchFamily="2" charset="-78"/>
            </a:rPr>
            <a:t>خودمالکی و مردمی‌سازی</a:t>
          </a:r>
          <a:endParaRPr lang="en-US" sz="1200" b="1" dirty="0">
            <a:cs typeface="B Nazanin" panose="00000400000000000000" pitchFamily="2" charset="-78"/>
          </a:endParaRPr>
        </a:p>
      </dgm:t>
    </dgm:pt>
    <dgm:pt modelId="{764150E7-859D-49BF-BDF1-93243DE84120}" type="parTrans" cxnId="{0B8F2999-B8C3-4FB6-9C75-FF31F34C7421}">
      <dgm:prSet/>
      <dgm:spPr/>
      <dgm:t>
        <a:bodyPr/>
        <a:lstStyle/>
        <a:p>
          <a:endParaRPr lang="en-US"/>
        </a:p>
      </dgm:t>
    </dgm:pt>
    <dgm:pt modelId="{65938B27-A206-4DF4-A94E-525E6E479C30}" type="sibTrans" cxnId="{0B8F2999-B8C3-4FB6-9C75-FF31F34C7421}">
      <dgm:prSet/>
      <dgm:spPr/>
      <dgm:t>
        <a:bodyPr/>
        <a:lstStyle/>
        <a:p>
          <a:endParaRPr lang="en-US"/>
        </a:p>
      </dgm:t>
    </dgm:pt>
    <dgm:pt modelId="{A1B852F8-FA0F-4195-AE3D-D47BF0F7102E}">
      <dgm:prSet phldrT="[Text]" custT="1"/>
      <dgm:spPr>
        <a:solidFill>
          <a:schemeClr val="tx2">
            <a:lumMod val="50000"/>
          </a:schemeClr>
        </a:solidFill>
      </dgm:spPr>
      <dgm:t>
        <a:bodyPr/>
        <a:lstStyle/>
        <a:p>
          <a:pPr rtl="1"/>
          <a:r>
            <a:rPr lang="fa-IR" sz="1200" b="1" dirty="0" smtClean="0">
              <a:cs typeface="B Nazanin" panose="00000400000000000000" pitchFamily="2" charset="-78"/>
            </a:rPr>
            <a:t>منع معاملات مکرر</a:t>
          </a:r>
          <a:endParaRPr lang="en-US" sz="1200" b="1" dirty="0">
            <a:cs typeface="B Nazanin" panose="00000400000000000000" pitchFamily="2" charset="-78"/>
          </a:endParaRPr>
        </a:p>
      </dgm:t>
    </dgm:pt>
    <dgm:pt modelId="{EDB9A179-8D9D-4D21-8757-2B8DC71570E7}" type="parTrans" cxnId="{1DFD8399-0A63-40C0-958E-CE238CE86B09}">
      <dgm:prSet/>
      <dgm:spPr/>
      <dgm:t>
        <a:bodyPr/>
        <a:lstStyle/>
        <a:p>
          <a:endParaRPr lang="en-US"/>
        </a:p>
      </dgm:t>
    </dgm:pt>
    <dgm:pt modelId="{61764AA4-C964-45A8-9AD2-8506B590587E}" type="sibTrans" cxnId="{1DFD8399-0A63-40C0-958E-CE238CE86B09}">
      <dgm:prSet/>
      <dgm:spPr/>
      <dgm:t>
        <a:bodyPr/>
        <a:lstStyle/>
        <a:p>
          <a:endParaRPr lang="en-US"/>
        </a:p>
      </dgm:t>
    </dgm:pt>
    <dgm:pt modelId="{0ADC33F0-1819-4CE9-840D-B8F1DB9FA49A}">
      <dgm:prSet phldrT="[Text]" custT="1"/>
      <dgm:spPr>
        <a:solidFill>
          <a:schemeClr val="tx2">
            <a:lumMod val="50000"/>
          </a:schemeClr>
        </a:solidFill>
      </dgm:spPr>
      <dgm:t>
        <a:bodyPr/>
        <a:lstStyle/>
        <a:p>
          <a:pPr rtl="1"/>
          <a:r>
            <a:rPr lang="fa-IR" sz="1200" b="1" dirty="0" smtClean="0">
              <a:cs typeface="B Nazanin" panose="00000400000000000000" pitchFamily="2" charset="-78"/>
            </a:rPr>
            <a:t>منع فروش اراضی فاقد کاربری مسکونی</a:t>
          </a:r>
          <a:endParaRPr lang="en-US" sz="1200" b="1" dirty="0">
            <a:cs typeface="B Nazanin" panose="00000400000000000000" pitchFamily="2" charset="-78"/>
          </a:endParaRPr>
        </a:p>
      </dgm:t>
    </dgm:pt>
    <dgm:pt modelId="{ECEAEB9E-42BC-4F10-8E16-7AC9EDA9C000}" type="parTrans" cxnId="{1ED99166-372F-4631-8FC0-B09AF6B304B6}">
      <dgm:prSet/>
      <dgm:spPr/>
      <dgm:t>
        <a:bodyPr/>
        <a:lstStyle/>
        <a:p>
          <a:endParaRPr lang="en-US"/>
        </a:p>
      </dgm:t>
    </dgm:pt>
    <dgm:pt modelId="{8EF32F6C-B37B-4CA1-8AF3-779E9F0A8CB5}" type="sibTrans" cxnId="{1ED99166-372F-4631-8FC0-B09AF6B304B6}">
      <dgm:prSet/>
      <dgm:spPr/>
      <dgm:t>
        <a:bodyPr/>
        <a:lstStyle/>
        <a:p>
          <a:endParaRPr lang="en-US"/>
        </a:p>
      </dgm:t>
    </dgm:pt>
    <dgm:pt modelId="{9A2C39FD-2230-4365-9CFA-7732532993DF}">
      <dgm:prSet phldrT="[Text]" custT="1"/>
      <dgm:spPr/>
      <dgm:t>
        <a:bodyPr/>
        <a:lstStyle/>
        <a:p>
          <a:pPr rtl="1"/>
          <a:r>
            <a:rPr lang="fa-IR" sz="1200" b="1" dirty="0" smtClean="0">
              <a:cs typeface="B Nazanin" panose="00000400000000000000" pitchFamily="2" charset="-78"/>
            </a:rPr>
            <a:t>مقابله با تصدی گری نهادها</a:t>
          </a:r>
          <a:endParaRPr lang="en-US" sz="1200" b="1" dirty="0">
            <a:cs typeface="B Nazanin" panose="00000400000000000000" pitchFamily="2" charset="-78"/>
          </a:endParaRPr>
        </a:p>
      </dgm:t>
    </dgm:pt>
    <dgm:pt modelId="{F2800FF1-C1B5-4A07-8DE6-F2596F8B18D0}" type="parTrans" cxnId="{D13073B2-5A60-4346-9EE5-FA4686C936B5}">
      <dgm:prSet/>
      <dgm:spPr/>
      <dgm:t>
        <a:bodyPr/>
        <a:lstStyle/>
        <a:p>
          <a:endParaRPr lang="en-US"/>
        </a:p>
      </dgm:t>
    </dgm:pt>
    <dgm:pt modelId="{A51F3223-3DE0-4447-889C-456F7E81F4B2}" type="sibTrans" cxnId="{D13073B2-5A60-4346-9EE5-FA4686C936B5}">
      <dgm:prSet/>
      <dgm:spPr/>
      <dgm:t>
        <a:bodyPr/>
        <a:lstStyle/>
        <a:p>
          <a:endParaRPr lang="en-US"/>
        </a:p>
      </dgm:t>
    </dgm:pt>
    <dgm:pt modelId="{81500E38-D6F2-4CAC-82B7-4E900F97FC0C}">
      <dgm:prSet phldrT="[Text]" custT="1"/>
      <dgm:spPr>
        <a:solidFill>
          <a:schemeClr val="tx2">
            <a:lumMod val="50000"/>
          </a:schemeClr>
        </a:solidFill>
      </dgm:spPr>
      <dgm:t>
        <a:bodyPr/>
        <a:lstStyle/>
        <a:p>
          <a:pPr rtl="1"/>
          <a:r>
            <a:rPr lang="fa-IR" sz="1200" b="1" dirty="0" smtClean="0">
              <a:cs typeface="B Nazanin" panose="00000400000000000000" pitchFamily="2" charset="-78"/>
            </a:rPr>
            <a:t>بانکها</a:t>
          </a:r>
          <a:endParaRPr lang="en-US" sz="1200" b="1" dirty="0">
            <a:cs typeface="B Nazanin" panose="00000400000000000000" pitchFamily="2" charset="-78"/>
          </a:endParaRPr>
        </a:p>
      </dgm:t>
    </dgm:pt>
    <dgm:pt modelId="{BC367061-7412-4464-B0CC-63D8C40726C1}" type="parTrans" cxnId="{4DDBCD99-EA77-4BCE-BFDF-44FF310B4E13}">
      <dgm:prSet/>
      <dgm:spPr/>
      <dgm:t>
        <a:bodyPr/>
        <a:lstStyle/>
        <a:p>
          <a:endParaRPr lang="en-US"/>
        </a:p>
      </dgm:t>
    </dgm:pt>
    <dgm:pt modelId="{4AE62963-00CE-43B2-A99A-D5E681B4B33D}" type="sibTrans" cxnId="{4DDBCD99-EA77-4BCE-BFDF-44FF310B4E13}">
      <dgm:prSet/>
      <dgm:spPr/>
      <dgm:t>
        <a:bodyPr/>
        <a:lstStyle/>
        <a:p>
          <a:endParaRPr lang="en-US"/>
        </a:p>
      </dgm:t>
    </dgm:pt>
    <dgm:pt modelId="{0E67CF2C-FC82-4A66-9D03-CAFF6830D3D7}">
      <dgm:prSet phldrT="[Text]" custT="1"/>
      <dgm:spPr>
        <a:solidFill>
          <a:schemeClr val="tx2">
            <a:lumMod val="50000"/>
          </a:schemeClr>
        </a:solidFill>
      </dgm:spPr>
      <dgm:t>
        <a:bodyPr/>
        <a:lstStyle/>
        <a:p>
          <a:pPr rtl="1"/>
          <a:r>
            <a:rPr lang="fa-IR" sz="1200" b="1" dirty="0" smtClean="0">
              <a:cs typeface="B Nazanin" panose="00000400000000000000" pitchFamily="2" charset="-78"/>
            </a:rPr>
            <a:t>سازمانهای دولتی و حاکمیتی</a:t>
          </a:r>
          <a:endParaRPr lang="en-US" sz="1200" b="1" dirty="0">
            <a:cs typeface="B Nazanin" panose="00000400000000000000" pitchFamily="2" charset="-78"/>
          </a:endParaRPr>
        </a:p>
      </dgm:t>
    </dgm:pt>
    <dgm:pt modelId="{5ED1C7A7-D509-4E7E-9125-E9DF7ED583F6}" type="parTrans" cxnId="{9B9662C8-861E-47E0-8BF5-CFDB8A8C5932}">
      <dgm:prSet/>
      <dgm:spPr/>
      <dgm:t>
        <a:bodyPr/>
        <a:lstStyle/>
        <a:p>
          <a:endParaRPr lang="en-US"/>
        </a:p>
      </dgm:t>
    </dgm:pt>
    <dgm:pt modelId="{B1AE42E0-A909-45C7-8183-B64BBBCEBE10}" type="sibTrans" cxnId="{9B9662C8-861E-47E0-8BF5-CFDB8A8C5932}">
      <dgm:prSet/>
      <dgm:spPr/>
      <dgm:t>
        <a:bodyPr/>
        <a:lstStyle/>
        <a:p>
          <a:endParaRPr lang="en-US"/>
        </a:p>
      </dgm:t>
    </dgm:pt>
    <dgm:pt modelId="{CFF8127F-6F96-41EE-8574-9C3F5D91D31C}" type="pres">
      <dgm:prSet presAssocID="{1DE5D436-96FD-4280-8FFC-AD774D586941}" presName="hierChild1" presStyleCnt="0">
        <dgm:presLayoutVars>
          <dgm:orgChart val="1"/>
          <dgm:chPref val="1"/>
          <dgm:dir val="rev"/>
          <dgm:animOne val="branch"/>
          <dgm:animLvl val="lvl"/>
          <dgm:resizeHandles/>
        </dgm:presLayoutVars>
      </dgm:prSet>
      <dgm:spPr/>
      <dgm:t>
        <a:bodyPr/>
        <a:lstStyle/>
        <a:p>
          <a:endParaRPr lang="en-US"/>
        </a:p>
      </dgm:t>
    </dgm:pt>
    <dgm:pt modelId="{EB363C8A-5917-47AB-A577-30E9F8399A9D}" type="pres">
      <dgm:prSet presAssocID="{1901A7EB-D50F-4C8D-8A25-91B4F535BCC4}" presName="hierRoot1" presStyleCnt="0">
        <dgm:presLayoutVars>
          <dgm:hierBranch val="init"/>
        </dgm:presLayoutVars>
      </dgm:prSet>
      <dgm:spPr/>
    </dgm:pt>
    <dgm:pt modelId="{F8A2CE0C-54F7-4A21-A2E7-7026DFF6C5E5}" type="pres">
      <dgm:prSet presAssocID="{1901A7EB-D50F-4C8D-8A25-91B4F535BCC4}" presName="rootComposite1" presStyleCnt="0"/>
      <dgm:spPr/>
    </dgm:pt>
    <dgm:pt modelId="{FB55D58C-04CA-4C6A-975D-A051A1349508}" type="pres">
      <dgm:prSet presAssocID="{1901A7EB-D50F-4C8D-8A25-91B4F535BCC4}" presName="rootText1" presStyleLbl="node0" presStyleIdx="0" presStyleCnt="1">
        <dgm:presLayoutVars>
          <dgm:chPref val="3"/>
        </dgm:presLayoutVars>
      </dgm:prSet>
      <dgm:spPr/>
      <dgm:t>
        <a:bodyPr/>
        <a:lstStyle/>
        <a:p>
          <a:endParaRPr lang="en-US"/>
        </a:p>
      </dgm:t>
    </dgm:pt>
    <dgm:pt modelId="{279FCBA0-1247-4F0D-B8F3-0E1238284311}" type="pres">
      <dgm:prSet presAssocID="{1901A7EB-D50F-4C8D-8A25-91B4F535BCC4}" presName="rootConnector1" presStyleLbl="node1" presStyleIdx="0" presStyleCnt="0"/>
      <dgm:spPr/>
      <dgm:t>
        <a:bodyPr/>
        <a:lstStyle/>
        <a:p>
          <a:endParaRPr lang="en-US"/>
        </a:p>
      </dgm:t>
    </dgm:pt>
    <dgm:pt modelId="{ED720106-26B2-46FD-8CAA-E17DD53AB8C4}" type="pres">
      <dgm:prSet presAssocID="{1901A7EB-D50F-4C8D-8A25-91B4F535BCC4}" presName="hierChild2" presStyleCnt="0"/>
      <dgm:spPr/>
    </dgm:pt>
    <dgm:pt modelId="{0A025380-EBD7-4432-AFA0-37AD3E56BE59}" type="pres">
      <dgm:prSet presAssocID="{52E823C6-050A-4001-BB2B-C697FD805943}" presName="Name66" presStyleLbl="parChTrans1D2" presStyleIdx="0" presStyleCnt="2"/>
      <dgm:spPr/>
      <dgm:t>
        <a:bodyPr/>
        <a:lstStyle/>
        <a:p>
          <a:endParaRPr lang="en-US"/>
        </a:p>
      </dgm:t>
    </dgm:pt>
    <dgm:pt modelId="{3B12B2CB-6994-42D0-AD8A-5D45306546E2}" type="pres">
      <dgm:prSet presAssocID="{EC0A87D5-6D54-49A0-9719-0BFAD73A6FAD}" presName="hierRoot2" presStyleCnt="0">
        <dgm:presLayoutVars>
          <dgm:hierBranch val="init"/>
        </dgm:presLayoutVars>
      </dgm:prSet>
      <dgm:spPr/>
    </dgm:pt>
    <dgm:pt modelId="{8C13565F-288F-4C5D-8F0C-8C39D768BE80}" type="pres">
      <dgm:prSet presAssocID="{EC0A87D5-6D54-49A0-9719-0BFAD73A6FAD}" presName="rootComposite" presStyleCnt="0"/>
      <dgm:spPr/>
    </dgm:pt>
    <dgm:pt modelId="{893BDB99-CA3F-4420-BF64-B7080C9F9620}" type="pres">
      <dgm:prSet presAssocID="{EC0A87D5-6D54-49A0-9719-0BFAD73A6FAD}" presName="rootText" presStyleLbl="node2" presStyleIdx="0" presStyleCnt="2">
        <dgm:presLayoutVars>
          <dgm:chPref val="3"/>
        </dgm:presLayoutVars>
      </dgm:prSet>
      <dgm:spPr/>
      <dgm:t>
        <a:bodyPr/>
        <a:lstStyle/>
        <a:p>
          <a:endParaRPr lang="en-US"/>
        </a:p>
      </dgm:t>
    </dgm:pt>
    <dgm:pt modelId="{E47DAAF4-E703-40D9-8F9A-AF15BB777E17}" type="pres">
      <dgm:prSet presAssocID="{EC0A87D5-6D54-49A0-9719-0BFAD73A6FAD}" presName="rootConnector" presStyleLbl="node2" presStyleIdx="0" presStyleCnt="2"/>
      <dgm:spPr/>
      <dgm:t>
        <a:bodyPr/>
        <a:lstStyle/>
        <a:p>
          <a:endParaRPr lang="en-US"/>
        </a:p>
      </dgm:t>
    </dgm:pt>
    <dgm:pt modelId="{74236031-7519-4D00-AB39-A2A9DD6F1637}" type="pres">
      <dgm:prSet presAssocID="{EC0A87D5-6D54-49A0-9719-0BFAD73A6FAD}" presName="hierChild4" presStyleCnt="0"/>
      <dgm:spPr/>
    </dgm:pt>
    <dgm:pt modelId="{2B77044F-5420-426D-B9FE-45D22D7F788A}" type="pres">
      <dgm:prSet presAssocID="{EC0A87D5-6D54-49A0-9719-0BFAD73A6FAD}" presName="hierChild5" presStyleCnt="0"/>
      <dgm:spPr/>
    </dgm:pt>
    <dgm:pt modelId="{E83BF97B-B5EC-4443-A09C-E844F46EDD1C}" type="pres">
      <dgm:prSet presAssocID="{47C2DFC1-EC31-405B-A271-2A5D169E8354}" presName="Name66" presStyleLbl="parChTrans1D2" presStyleIdx="1" presStyleCnt="2"/>
      <dgm:spPr/>
      <dgm:t>
        <a:bodyPr/>
        <a:lstStyle/>
        <a:p>
          <a:endParaRPr lang="en-US"/>
        </a:p>
      </dgm:t>
    </dgm:pt>
    <dgm:pt modelId="{108F3428-55BE-46EF-9A2F-7C8E5CA96587}" type="pres">
      <dgm:prSet presAssocID="{594335DB-1675-420E-B085-D0147DC2195F}" presName="hierRoot2" presStyleCnt="0">
        <dgm:presLayoutVars>
          <dgm:hierBranch val="init"/>
        </dgm:presLayoutVars>
      </dgm:prSet>
      <dgm:spPr/>
    </dgm:pt>
    <dgm:pt modelId="{1A03E640-4DA2-4C63-AF26-DC09E89777AD}" type="pres">
      <dgm:prSet presAssocID="{594335DB-1675-420E-B085-D0147DC2195F}" presName="rootComposite" presStyleCnt="0"/>
      <dgm:spPr/>
    </dgm:pt>
    <dgm:pt modelId="{C29EB713-5082-4D58-B10E-54974F6AC5B7}" type="pres">
      <dgm:prSet presAssocID="{594335DB-1675-420E-B085-D0147DC2195F}" presName="rootText" presStyleLbl="node2" presStyleIdx="1" presStyleCnt="2">
        <dgm:presLayoutVars>
          <dgm:chPref val="3"/>
        </dgm:presLayoutVars>
      </dgm:prSet>
      <dgm:spPr/>
      <dgm:t>
        <a:bodyPr/>
        <a:lstStyle/>
        <a:p>
          <a:endParaRPr lang="en-US"/>
        </a:p>
      </dgm:t>
    </dgm:pt>
    <dgm:pt modelId="{71A44E22-D2BC-41C8-8327-5EF12F47C6B0}" type="pres">
      <dgm:prSet presAssocID="{594335DB-1675-420E-B085-D0147DC2195F}" presName="rootConnector" presStyleLbl="node2" presStyleIdx="1" presStyleCnt="2"/>
      <dgm:spPr/>
      <dgm:t>
        <a:bodyPr/>
        <a:lstStyle/>
        <a:p>
          <a:endParaRPr lang="en-US"/>
        </a:p>
      </dgm:t>
    </dgm:pt>
    <dgm:pt modelId="{860E5F47-6AFF-4C8D-A0DE-B5434B1A4383}" type="pres">
      <dgm:prSet presAssocID="{594335DB-1675-420E-B085-D0147DC2195F}" presName="hierChild4" presStyleCnt="0"/>
      <dgm:spPr/>
    </dgm:pt>
    <dgm:pt modelId="{3545FE4F-765B-4676-93BB-635EE2C5CC16}" type="pres">
      <dgm:prSet presAssocID="{B0B9A780-8224-49AA-BD20-2F5A999746D3}" presName="Name66" presStyleLbl="parChTrans1D3" presStyleIdx="0" presStyleCnt="2"/>
      <dgm:spPr/>
      <dgm:t>
        <a:bodyPr/>
        <a:lstStyle/>
        <a:p>
          <a:endParaRPr lang="en-US"/>
        </a:p>
      </dgm:t>
    </dgm:pt>
    <dgm:pt modelId="{EA5B58FE-59AB-45C6-ADE3-E830D5AC855E}" type="pres">
      <dgm:prSet presAssocID="{9A7E402D-41D1-4CB3-83B7-2C8A1C7B201B}" presName="hierRoot2" presStyleCnt="0">
        <dgm:presLayoutVars>
          <dgm:hierBranch val="init"/>
        </dgm:presLayoutVars>
      </dgm:prSet>
      <dgm:spPr/>
    </dgm:pt>
    <dgm:pt modelId="{F632A546-F742-4B9B-B4A1-3A947B1829C4}" type="pres">
      <dgm:prSet presAssocID="{9A7E402D-41D1-4CB3-83B7-2C8A1C7B201B}" presName="rootComposite" presStyleCnt="0"/>
      <dgm:spPr/>
    </dgm:pt>
    <dgm:pt modelId="{D5CDA638-114F-4ED1-8185-FFE9FB0AFA5E}" type="pres">
      <dgm:prSet presAssocID="{9A7E402D-41D1-4CB3-83B7-2C8A1C7B201B}" presName="rootText" presStyleLbl="node3" presStyleIdx="0" presStyleCnt="2">
        <dgm:presLayoutVars>
          <dgm:chPref val="3"/>
        </dgm:presLayoutVars>
      </dgm:prSet>
      <dgm:spPr/>
      <dgm:t>
        <a:bodyPr/>
        <a:lstStyle/>
        <a:p>
          <a:endParaRPr lang="en-US"/>
        </a:p>
      </dgm:t>
    </dgm:pt>
    <dgm:pt modelId="{08E9B683-EDEF-462D-BCF3-37747B676800}" type="pres">
      <dgm:prSet presAssocID="{9A7E402D-41D1-4CB3-83B7-2C8A1C7B201B}" presName="rootConnector" presStyleLbl="node3" presStyleIdx="0" presStyleCnt="2"/>
      <dgm:spPr/>
      <dgm:t>
        <a:bodyPr/>
        <a:lstStyle/>
        <a:p>
          <a:endParaRPr lang="en-US"/>
        </a:p>
      </dgm:t>
    </dgm:pt>
    <dgm:pt modelId="{5232B141-D09F-48F0-9923-8ACD156E8197}" type="pres">
      <dgm:prSet presAssocID="{9A7E402D-41D1-4CB3-83B7-2C8A1C7B201B}" presName="hierChild4" presStyleCnt="0"/>
      <dgm:spPr/>
    </dgm:pt>
    <dgm:pt modelId="{20565DCC-A727-49DF-862C-EA617F4065B2}" type="pres">
      <dgm:prSet presAssocID="{9CA768F5-7CDD-46DA-8CCE-0B5733FDBC92}" presName="Name66" presStyleLbl="parChTrans1D4" presStyleIdx="0" presStyleCnt="18"/>
      <dgm:spPr/>
      <dgm:t>
        <a:bodyPr/>
        <a:lstStyle/>
        <a:p>
          <a:endParaRPr lang="en-US"/>
        </a:p>
      </dgm:t>
    </dgm:pt>
    <dgm:pt modelId="{B8544961-9BCB-4A14-A9A8-0F4793C02C14}" type="pres">
      <dgm:prSet presAssocID="{B8167DB3-89BB-4F40-BC21-9B49C3D065AB}" presName="hierRoot2" presStyleCnt="0">
        <dgm:presLayoutVars>
          <dgm:hierBranch val="init"/>
        </dgm:presLayoutVars>
      </dgm:prSet>
      <dgm:spPr/>
    </dgm:pt>
    <dgm:pt modelId="{BD77AE39-937A-45F0-9A89-EA8A5DEF5504}" type="pres">
      <dgm:prSet presAssocID="{B8167DB3-89BB-4F40-BC21-9B49C3D065AB}" presName="rootComposite" presStyleCnt="0"/>
      <dgm:spPr/>
    </dgm:pt>
    <dgm:pt modelId="{21D3105F-68B7-40A5-A5B3-3E57E1DE7D2D}" type="pres">
      <dgm:prSet presAssocID="{B8167DB3-89BB-4F40-BC21-9B49C3D065AB}" presName="rootText" presStyleLbl="node4" presStyleIdx="0" presStyleCnt="18">
        <dgm:presLayoutVars>
          <dgm:chPref val="3"/>
        </dgm:presLayoutVars>
      </dgm:prSet>
      <dgm:spPr/>
      <dgm:t>
        <a:bodyPr/>
        <a:lstStyle/>
        <a:p>
          <a:endParaRPr lang="en-US"/>
        </a:p>
      </dgm:t>
    </dgm:pt>
    <dgm:pt modelId="{368FC548-80FD-433E-9A0F-7EB41EC69D6F}" type="pres">
      <dgm:prSet presAssocID="{B8167DB3-89BB-4F40-BC21-9B49C3D065AB}" presName="rootConnector" presStyleLbl="node4" presStyleIdx="0" presStyleCnt="18"/>
      <dgm:spPr/>
      <dgm:t>
        <a:bodyPr/>
        <a:lstStyle/>
        <a:p>
          <a:endParaRPr lang="en-US"/>
        </a:p>
      </dgm:t>
    </dgm:pt>
    <dgm:pt modelId="{B4C99B9D-AC19-4C1C-94E3-AB0F57756F1F}" type="pres">
      <dgm:prSet presAssocID="{B8167DB3-89BB-4F40-BC21-9B49C3D065AB}" presName="hierChild4" presStyleCnt="0"/>
      <dgm:spPr/>
    </dgm:pt>
    <dgm:pt modelId="{F93CEF67-93A3-4619-AA5E-879F7AE6809A}" type="pres">
      <dgm:prSet presAssocID="{D93904A9-261C-4252-836A-F3B6173AE82B}" presName="Name66" presStyleLbl="parChTrans1D4" presStyleIdx="1" presStyleCnt="18"/>
      <dgm:spPr/>
      <dgm:t>
        <a:bodyPr/>
        <a:lstStyle/>
        <a:p>
          <a:endParaRPr lang="en-US"/>
        </a:p>
      </dgm:t>
    </dgm:pt>
    <dgm:pt modelId="{283A7F61-4AE9-4A4B-A47D-01ED5E459828}" type="pres">
      <dgm:prSet presAssocID="{8533B447-111F-4D13-8D67-7A3B02D7ED97}" presName="hierRoot2" presStyleCnt="0">
        <dgm:presLayoutVars>
          <dgm:hierBranch val="init"/>
        </dgm:presLayoutVars>
      </dgm:prSet>
      <dgm:spPr/>
    </dgm:pt>
    <dgm:pt modelId="{A3BBF528-976C-4E89-8BB7-A2E28BFBA96D}" type="pres">
      <dgm:prSet presAssocID="{8533B447-111F-4D13-8D67-7A3B02D7ED97}" presName="rootComposite" presStyleCnt="0"/>
      <dgm:spPr/>
    </dgm:pt>
    <dgm:pt modelId="{B3CB228D-4B13-4002-92AA-86303CE2D816}" type="pres">
      <dgm:prSet presAssocID="{8533B447-111F-4D13-8D67-7A3B02D7ED97}" presName="rootText" presStyleLbl="node4" presStyleIdx="1" presStyleCnt="18" custScaleX="163153">
        <dgm:presLayoutVars>
          <dgm:chPref val="3"/>
        </dgm:presLayoutVars>
      </dgm:prSet>
      <dgm:spPr/>
      <dgm:t>
        <a:bodyPr/>
        <a:lstStyle/>
        <a:p>
          <a:endParaRPr lang="en-US"/>
        </a:p>
      </dgm:t>
    </dgm:pt>
    <dgm:pt modelId="{AA17CDD8-E9E0-44D1-B7AE-1208BA889788}" type="pres">
      <dgm:prSet presAssocID="{8533B447-111F-4D13-8D67-7A3B02D7ED97}" presName="rootConnector" presStyleLbl="node4" presStyleIdx="1" presStyleCnt="18"/>
      <dgm:spPr/>
      <dgm:t>
        <a:bodyPr/>
        <a:lstStyle/>
        <a:p>
          <a:endParaRPr lang="en-US"/>
        </a:p>
      </dgm:t>
    </dgm:pt>
    <dgm:pt modelId="{4EE22F1B-0582-450A-9B3E-27C060D34FF9}" type="pres">
      <dgm:prSet presAssocID="{8533B447-111F-4D13-8D67-7A3B02D7ED97}" presName="hierChild4" presStyleCnt="0"/>
      <dgm:spPr/>
    </dgm:pt>
    <dgm:pt modelId="{7A273614-1CEA-4BF5-83B9-9AE4F3205BC2}" type="pres">
      <dgm:prSet presAssocID="{8533B447-111F-4D13-8D67-7A3B02D7ED97}" presName="hierChild5" presStyleCnt="0"/>
      <dgm:spPr/>
    </dgm:pt>
    <dgm:pt modelId="{CCADF12F-00C4-4C23-8CA3-3DFFFF917750}" type="pres">
      <dgm:prSet presAssocID="{764150E7-859D-49BF-BDF1-93243DE84120}" presName="Name66" presStyleLbl="parChTrans1D4" presStyleIdx="2" presStyleCnt="18"/>
      <dgm:spPr/>
      <dgm:t>
        <a:bodyPr/>
        <a:lstStyle/>
        <a:p>
          <a:endParaRPr lang="en-US"/>
        </a:p>
      </dgm:t>
    </dgm:pt>
    <dgm:pt modelId="{49218505-3762-43F4-BC06-674D1C52530B}" type="pres">
      <dgm:prSet presAssocID="{FB20C3C0-16EA-480A-BEB2-7D986D0B9E9A}" presName="hierRoot2" presStyleCnt="0">
        <dgm:presLayoutVars>
          <dgm:hierBranch val="init"/>
        </dgm:presLayoutVars>
      </dgm:prSet>
      <dgm:spPr/>
    </dgm:pt>
    <dgm:pt modelId="{C20D036B-90C3-442F-A979-6D643708BA0F}" type="pres">
      <dgm:prSet presAssocID="{FB20C3C0-16EA-480A-BEB2-7D986D0B9E9A}" presName="rootComposite" presStyleCnt="0"/>
      <dgm:spPr/>
    </dgm:pt>
    <dgm:pt modelId="{204EB849-669D-40B6-99D4-B2295039C582}" type="pres">
      <dgm:prSet presAssocID="{FB20C3C0-16EA-480A-BEB2-7D986D0B9E9A}" presName="rootText" presStyleLbl="node4" presStyleIdx="2" presStyleCnt="18" custScaleX="163153">
        <dgm:presLayoutVars>
          <dgm:chPref val="3"/>
        </dgm:presLayoutVars>
      </dgm:prSet>
      <dgm:spPr/>
      <dgm:t>
        <a:bodyPr/>
        <a:lstStyle/>
        <a:p>
          <a:endParaRPr lang="en-US"/>
        </a:p>
      </dgm:t>
    </dgm:pt>
    <dgm:pt modelId="{FDD51326-2F5C-4519-A3E4-0FD9AC9F233C}" type="pres">
      <dgm:prSet presAssocID="{FB20C3C0-16EA-480A-BEB2-7D986D0B9E9A}" presName="rootConnector" presStyleLbl="node4" presStyleIdx="2" presStyleCnt="18"/>
      <dgm:spPr/>
      <dgm:t>
        <a:bodyPr/>
        <a:lstStyle/>
        <a:p>
          <a:endParaRPr lang="en-US"/>
        </a:p>
      </dgm:t>
    </dgm:pt>
    <dgm:pt modelId="{074C266D-8DC4-4E1F-8A02-F7721082A52F}" type="pres">
      <dgm:prSet presAssocID="{FB20C3C0-16EA-480A-BEB2-7D986D0B9E9A}" presName="hierChild4" presStyleCnt="0"/>
      <dgm:spPr/>
    </dgm:pt>
    <dgm:pt modelId="{4BA3129F-3FE4-45FA-BDCF-DA211865C7A0}" type="pres">
      <dgm:prSet presAssocID="{FB20C3C0-16EA-480A-BEB2-7D986D0B9E9A}" presName="hierChild5" presStyleCnt="0"/>
      <dgm:spPr/>
    </dgm:pt>
    <dgm:pt modelId="{33EBC80C-264A-44E0-B7AA-1DA20AFB1709}" type="pres">
      <dgm:prSet presAssocID="{B8167DB3-89BB-4F40-BC21-9B49C3D065AB}" presName="hierChild5" presStyleCnt="0"/>
      <dgm:spPr/>
    </dgm:pt>
    <dgm:pt modelId="{BC4A721D-20D8-4233-A766-B1BAA986C0F9}" type="pres">
      <dgm:prSet presAssocID="{D19AF544-C21F-4345-852C-8D76600D6C58}" presName="Name66" presStyleLbl="parChTrans1D4" presStyleIdx="3" presStyleCnt="18"/>
      <dgm:spPr/>
      <dgm:t>
        <a:bodyPr/>
        <a:lstStyle/>
        <a:p>
          <a:endParaRPr lang="en-US"/>
        </a:p>
      </dgm:t>
    </dgm:pt>
    <dgm:pt modelId="{26852140-CCB7-40A4-A39B-9118AF8580AF}" type="pres">
      <dgm:prSet presAssocID="{811ABB6D-2EC4-4128-A2F7-7B07B95650CB}" presName="hierRoot2" presStyleCnt="0">
        <dgm:presLayoutVars>
          <dgm:hierBranch val="init"/>
        </dgm:presLayoutVars>
      </dgm:prSet>
      <dgm:spPr/>
    </dgm:pt>
    <dgm:pt modelId="{B8BCDA2F-AE63-451D-A4DC-9D8AE6DCF46D}" type="pres">
      <dgm:prSet presAssocID="{811ABB6D-2EC4-4128-A2F7-7B07B95650CB}" presName="rootComposite" presStyleCnt="0"/>
      <dgm:spPr/>
    </dgm:pt>
    <dgm:pt modelId="{B494589C-53F5-42A2-B5F1-2873AB4F0DA9}" type="pres">
      <dgm:prSet presAssocID="{811ABB6D-2EC4-4128-A2F7-7B07B95650CB}" presName="rootText" presStyleLbl="node4" presStyleIdx="3" presStyleCnt="18">
        <dgm:presLayoutVars>
          <dgm:chPref val="3"/>
        </dgm:presLayoutVars>
      </dgm:prSet>
      <dgm:spPr/>
      <dgm:t>
        <a:bodyPr/>
        <a:lstStyle/>
        <a:p>
          <a:endParaRPr lang="en-US"/>
        </a:p>
      </dgm:t>
    </dgm:pt>
    <dgm:pt modelId="{9800D5DB-B4A5-43C1-A80D-1FE37CB22292}" type="pres">
      <dgm:prSet presAssocID="{811ABB6D-2EC4-4128-A2F7-7B07B95650CB}" presName="rootConnector" presStyleLbl="node4" presStyleIdx="3" presStyleCnt="18"/>
      <dgm:spPr/>
      <dgm:t>
        <a:bodyPr/>
        <a:lstStyle/>
        <a:p>
          <a:endParaRPr lang="en-US"/>
        </a:p>
      </dgm:t>
    </dgm:pt>
    <dgm:pt modelId="{970F45A7-0C8A-498B-A0C2-896E98D2AA39}" type="pres">
      <dgm:prSet presAssocID="{811ABB6D-2EC4-4128-A2F7-7B07B95650CB}" presName="hierChild4" presStyleCnt="0"/>
      <dgm:spPr/>
    </dgm:pt>
    <dgm:pt modelId="{6D22E4F3-872A-4905-AA63-23301C31C210}" type="pres">
      <dgm:prSet presAssocID="{0BE657F8-CBB9-42C9-9868-8C1373AC5020}" presName="Name66" presStyleLbl="parChTrans1D4" presStyleIdx="4" presStyleCnt="18"/>
      <dgm:spPr/>
      <dgm:t>
        <a:bodyPr/>
        <a:lstStyle/>
        <a:p>
          <a:endParaRPr lang="en-US"/>
        </a:p>
      </dgm:t>
    </dgm:pt>
    <dgm:pt modelId="{A23C60F6-88F6-4B89-9245-E02F7A178F6C}" type="pres">
      <dgm:prSet presAssocID="{2329C40E-67F3-453B-A236-769EF0A0CB0C}" presName="hierRoot2" presStyleCnt="0">
        <dgm:presLayoutVars>
          <dgm:hierBranch val="init"/>
        </dgm:presLayoutVars>
      </dgm:prSet>
      <dgm:spPr/>
    </dgm:pt>
    <dgm:pt modelId="{7EC67714-0FF6-4120-8FA8-2587CBF1271C}" type="pres">
      <dgm:prSet presAssocID="{2329C40E-67F3-453B-A236-769EF0A0CB0C}" presName="rootComposite" presStyleCnt="0"/>
      <dgm:spPr/>
    </dgm:pt>
    <dgm:pt modelId="{79B27122-41B2-4ADF-B988-B878DA21381C}" type="pres">
      <dgm:prSet presAssocID="{2329C40E-67F3-453B-A236-769EF0A0CB0C}" presName="rootText" presStyleLbl="node4" presStyleIdx="4" presStyleCnt="18" custScaleX="163153">
        <dgm:presLayoutVars>
          <dgm:chPref val="3"/>
        </dgm:presLayoutVars>
      </dgm:prSet>
      <dgm:spPr/>
      <dgm:t>
        <a:bodyPr/>
        <a:lstStyle/>
        <a:p>
          <a:endParaRPr lang="en-US"/>
        </a:p>
      </dgm:t>
    </dgm:pt>
    <dgm:pt modelId="{42D09F78-4555-4512-AC8D-4C41095F8B08}" type="pres">
      <dgm:prSet presAssocID="{2329C40E-67F3-453B-A236-769EF0A0CB0C}" presName="rootConnector" presStyleLbl="node4" presStyleIdx="4" presStyleCnt="18"/>
      <dgm:spPr/>
      <dgm:t>
        <a:bodyPr/>
        <a:lstStyle/>
        <a:p>
          <a:endParaRPr lang="en-US"/>
        </a:p>
      </dgm:t>
    </dgm:pt>
    <dgm:pt modelId="{195F3653-0E91-44F5-BC54-482982D33409}" type="pres">
      <dgm:prSet presAssocID="{2329C40E-67F3-453B-A236-769EF0A0CB0C}" presName="hierChild4" presStyleCnt="0"/>
      <dgm:spPr/>
    </dgm:pt>
    <dgm:pt modelId="{2ECC85BD-AC39-4372-9C80-A5B4F7E53F39}" type="pres">
      <dgm:prSet presAssocID="{2329C40E-67F3-453B-A236-769EF0A0CB0C}" presName="hierChild5" presStyleCnt="0"/>
      <dgm:spPr/>
    </dgm:pt>
    <dgm:pt modelId="{C3A278D6-B730-43E4-9644-D9768B3BB8AD}" type="pres">
      <dgm:prSet presAssocID="{0949EB08-BBAA-4117-B9B5-49EA81E1CF3C}" presName="Name66" presStyleLbl="parChTrans1D4" presStyleIdx="5" presStyleCnt="18"/>
      <dgm:spPr/>
      <dgm:t>
        <a:bodyPr/>
        <a:lstStyle/>
        <a:p>
          <a:endParaRPr lang="en-US"/>
        </a:p>
      </dgm:t>
    </dgm:pt>
    <dgm:pt modelId="{EECC12F8-5620-44AB-831D-B7AD3BB733C0}" type="pres">
      <dgm:prSet presAssocID="{FED19952-79DE-43FD-97B0-66AB9744ADDA}" presName="hierRoot2" presStyleCnt="0">
        <dgm:presLayoutVars>
          <dgm:hierBranch val="init"/>
        </dgm:presLayoutVars>
      </dgm:prSet>
      <dgm:spPr/>
    </dgm:pt>
    <dgm:pt modelId="{B8326E48-3B90-4669-8AE8-8B7B43E9966C}" type="pres">
      <dgm:prSet presAssocID="{FED19952-79DE-43FD-97B0-66AB9744ADDA}" presName="rootComposite" presStyleCnt="0"/>
      <dgm:spPr/>
    </dgm:pt>
    <dgm:pt modelId="{E854E4AB-5C8C-4747-9AC3-1D8C3D1E534C}" type="pres">
      <dgm:prSet presAssocID="{FED19952-79DE-43FD-97B0-66AB9744ADDA}" presName="rootText" presStyleLbl="node4" presStyleIdx="5" presStyleCnt="18" custScaleX="163153">
        <dgm:presLayoutVars>
          <dgm:chPref val="3"/>
        </dgm:presLayoutVars>
      </dgm:prSet>
      <dgm:spPr/>
      <dgm:t>
        <a:bodyPr/>
        <a:lstStyle/>
        <a:p>
          <a:endParaRPr lang="en-US"/>
        </a:p>
      </dgm:t>
    </dgm:pt>
    <dgm:pt modelId="{94CF8DD7-F525-4B24-8724-D89B07D43D72}" type="pres">
      <dgm:prSet presAssocID="{FED19952-79DE-43FD-97B0-66AB9744ADDA}" presName="rootConnector" presStyleLbl="node4" presStyleIdx="5" presStyleCnt="18"/>
      <dgm:spPr/>
      <dgm:t>
        <a:bodyPr/>
        <a:lstStyle/>
        <a:p>
          <a:endParaRPr lang="en-US"/>
        </a:p>
      </dgm:t>
    </dgm:pt>
    <dgm:pt modelId="{2FE7338C-396A-4394-A6AD-84E129899221}" type="pres">
      <dgm:prSet presAssocID="{FED19952-79DE-43FD-97B0-66AB9744ADDA}" presName="hierChild4" presStyleCnt="0"/>
      <dgm:spPr/>
    </dgm:pt>
    <dgm:pt modelId="{59664DC8-B1F2-4873-ADE8-1C1B800A0FE2}" type="pres">
      <dgm:prSet presAssocID="{FED19952-79DE-43FD-97B0-66AB9744ADDA}" presName="hierChild5" presStyleCnt="0"/>
      <dgm:spPr/>
    </dgm:pt>
    <dgm:pt modelId="{6FD5236D-2738-48AC-85A8-0BB020162087}" type="pres">
      <dgm:prSet presAssocID="{811ABB6D-2EC4-4128-A2F7-7B07B95650CB}" presName="hierChild5" presStyleCnt="0"/>
      <dgm:spPr/>
    </dgm:pt>
    <dgm:pt modelId="{3B8C86A3-3326-4467-80DA-AF93FB932B1E}" type="pres">
      <dgm:prSet presAssocID="{745F7255-F6B1-40B1-B350-96C8515B5271}" presName="Name66" presStyleLbl="parChTrans1D4" presStyleIdx="6" presStyleCnt="18"/>
      <dgm:spPr/>
      <dgm:t>
        <a:bodyPr/>
        <a:lstStyle/>
        <a:p>
          <a:endParaRPr lang="en-US"/>
        </a:p>
      </dgm:t>
    </dgm:pt>
    <dgm:pt modelId="{CC98792F-E603-4830-B1C3-15E0E32E406A}" type="pres">
      <dgm:prSet presAssocID="{608C0B16-8878-402F-8C12-241C54870C3C}" presName="hierRoot2" presStyleCnt="0">
        <dgm:presLayoutVars>
          <dgm:hierBranch val="init"/>
        </dgm:presLayoutVars>
      </dgm:prSet>
      <dgm:spPr/>
    </dgm:pt>
    <dgm:pt modelId="{E5595C57-9E13-4BF7-B284-97D45344500A}" type="pres">
      <dgm:prSet presAssocID="{608C0B16-8878-402F-8C12-241C54870C3C}" presName="rootComposite" presStyleCnt="0"/>
      <dgm:spPr/>
    </dgm:pt>
    <dgm:pt modelId="{9CE8754E-0C20-45D6-8EB6-561E4CE76AEF}" type="pres">
      <dgm:prSet presAssocID="{608C0B16-8878-402F-8C12-241C54870C3C}" presName="rootText" presStyleLbl="node4" presStyleIdx="6" presStyleCnt="18">
        <dgm:presLayoutVars>
          <dgm:chPref val="3"/>
        </dgm:presLayoutVars>
      </dgm:prSet>
      <dgm:spPr/>
      <dgm:t>
        <a:bodyPr/>
        <a:lstStyle/>
        <a:p>
          <a:endParaRPr lang="en-US"/>
        </a:p>
      </dgm:t>
    </dgm:pt>
    <dgm:pt modelId="{9277E53F-B1F1-45E5-B0ED-63735C6C9FCF}" type="pres">
      <dgm:prSet presAssocID="{608C0B16-8878-402F-8C12-241C54870C3C}" presName="rootConnector" presStyleLbl="node4" presStyleIdx="6" presStyleCnt="18"/>
      <dgm:spPr/>
      <dgm:t>
        <a:bodyPr/>
        <a:lstStyle/>
        <a:p>
          <a:endParaRPr lang="en-US"/>
        </a:p>
      </dgm:t>
    </dgm:pt>
    <dgm:pt modelId="{56A44D5A-85EB-46E3-81FD-C3C4ECBE5CDF}" type="pres">
      <dgm:prSet presAssocID="{608C0B16-8878-402F-8C12-241C54870C3C}" presName="hierChild4" presStyleCnt="0"/>
      <dgm:spPr/>
    </dgm:pt>
    <dgm:pt modelId="{0FA4AFF9-317E-4F15-86F8-1AF234C40493}" type="pres">
      <dgm:prSet presAssocID="{B0ABF7D8-99F6-4A9C-8936-7D97E015DFFB}" presName="Name66" presStyleLbl="parChTrans1D4" presStyleIdx="7" presStyleCnt="18"/>
      <dgm:spPr/>
      <dgm:t>
        <a:bodyPr/>
        <a:lstStyle/>
        <a:p>
          <a:endParaRPr lang="en-US"/>
        </a:p>
      </dgm:t>
    </dgm:pt>
    <dgm:pt modelId="{7B61F9FA-C492-4A0D-A704-C65B24B28D88}" type="pres">
      <dgm:prSet presAssocID="{145BC691-6AE4-456A-8340-D31F1C417EDC}" presName="hierRoot2" presStyleCnt="0">
        <dgm:presLayoutVars>
          <dgm:hierBranch val="init"/>
        </dgm:presLayoutVars>
      </dgm:prSet>
      <dgm:spPr/>
    </dgm:pt>
    <dgm:pt modelId="{C36BD9D5-015E-4BAD-9E15-AD7116088604}" type="pres">
      <dgm:prSet presAssocID="{145BC691-6AE4-456A-8340-D31F1C417EDC}" presName="rootComposite" presStyleCnt="0"/>
      <dgm:spPr/>
    </dgm:pt>
    <dgm:pt modelId="{A68ADB7A-25DA-4E00-843A-06BF19CEA74B}" type="pres">
      <dgm:prSet presAssocID="{145BC691-6AE4-456A-8340-D31F1C417EDC}" presName="rootText" presStyleLbl="node4" presStyleIdx="7" presStyleCnt="18" custScaleX="163153">
        <dgm:presLayoutVars>
          <dgm:chPref val="3"/>
        </dgm:presLayoutVars>
      </dgm:prSet>
      <dgm:spPr/>
      <dgm:t>
        <a:bodyPr/>
        <a:lstStyle/>
        <a:p>
          <a:endParaRPr lang="en-US"/>
        </a:p>
      </dgm:t>
    </dgm:pt>
    <dgm:pt modelId="{50B1369C-8154-46B8-B71F-DF9416076049}" type="pres">
      <dgm:prSet presAssocID="{145BC691-6AE4-456A-8340-D31F1C417EDC}" presName="rootConnector" presStyleLbl="node4" presStyleIdx="7" presStyleCnt="18"/>
      <dgm:spPr/>
      <dgm:t>
        <a:bodyPr/>
        <a:lstStyle/>
        <a:p>
          <a:endParaRPr lang="en-US"/>
        </a:p>
      </dgm:t>
    </dgm:pt>
    <dgm:pt modelId="{9EFBE22A-4714-4C29-BCB8-F3A93A4CEF62}" type="pres">
      <dgm:prSet presAssocID="{145BC691-6AE4-456A-8340-D31F1C417EDC}" presName="hierChild4" presStyleCnt="0"/>
      <dgm:spPr/>
    </dgm:pt>
    <dgm:pt modelId="{681379DA-0DCD-4BF8-8236-6AE227753344}" type="pres">
      <dgm:prSet presAssocID="{145BC691-6AE4-456A-8340-D31F1C417EDC}" presName="hierChild5" presStyleCnt="0"/>
      <dgm:spPr/>
    </dgm:pt>
    <dgm:pt modelId="{8A9520DD-72E2-4766-BD49-88ED26234F79}" type="pres">
      <dgm:prSet presAssocID="{E376236D-DCDD-4AB1-9CFF-968AA58B1225}" presName="Name66" presStyleLbl="parChTrans1D4" presStyleIdx="8" presStyleCnt="18"/>
      <dgm:spPr/>
      <dgm:t>
        <a:bodyPr/>
        <a:lstStyle/>
        <a:p>
          <a:endParaRPr lang="en-US"/>
        </a:p>
      </dgm:t>
    </dgm:pt>
    <dgm:pt modelId="{42D82F6E-A1D7-4450-B6D3-DAE9651F2D78}" type="pres">
      <dgm:prSet presAssocID="{FE90A770-B036-453D-A7D4-8039CA363BF5}" presName="hierRoot2" presStyleCnt="0">
        <dgm:presLayoutVars>
          <dgm:hierBranch val="init"/>
        </dgm:presLayoutVars>
      </dgm:prSet>
      <dgm:spPr/>
    </dgm:pt>
    <dgm:pt modelId="{FF541428-C96F-4391-A872-71DFB9736638}" type="pres">
      <dgm:prSet presAssocID="{FE90A770-B036-453D-A7D4-8039CA363BF5}" presName="rootComposite" presStyleCnt="0"/>
      <dgm:spPr/>
    </dgm:pt>
    <dgm:pt modelId="{BDAC1DE7-D091-46C2-9F12-BF3B64D1A98E}" type="pres">
      <dgm:prSet presAssocID="{FE90A770-B036-453D-A7D4-8039CA363BF5}" presName="rootText" presStyleLbl="node4" presStyleIdx="8" presStyleCnt="18" custScaleX="163153">
        <dgm:presLayoutVars>
          <dgm:chPref val="3"/>
        </dgm:presLayoutVars>
      </dgm:prSet>
      <dgm:spPr/>
      <dgm:t>
        <a:bodyPr/>
        <a:lstStyle/>
        <a:p>
          <a:endParaRPr lang="en-US"/>
        </a:p>
      </dgm:t>
    </dgm:pt>
    <dgm:pt modelId="{7874649E-0DD7-43C6-AF4B-8AC792D31E7E}" type="pres">
      <dgm:prSet presAssocID="{FE90A770-B036-453D-A7D4-8039CA363BF5}" presName="rootConnector" presStyleLbl="node4" presStyleIdx="8" presStyleCnt="18"/>
      <dgm:spPr/>
      <dgm:t>
        <a:bodyPr/>
        <a:lstStyle/>
        <a:p>
          <a:endParaRPr lang="en-US"/>
        </a:p>
      </dgm:t>
    </dgm:pt>
    <dgm:pt modelId="{B12CAD30-39CE-4EE8-BB0D-CBEC5E61A21E}" type="pres">
      <dgm:prSet presAssocID="{FE90A770-B036-453D-A7D4-8039CA363BF5}" presName="hierChild4" presStyleCnt="0"/>
      <dgm:spPr/>
    </dgm:pt>
    <dgm:pt modelId="{87C2918C-8AFC-42DB-A059-F20635E254A1}" type="pres">
      <dgm:prSet presAssocID="{FE90A770-B036-453D-A7D4-8039CA363BF5}" presName="hierChild5" presStyleCnt="0"/>
      <dgm:spPr/>
    </dgm:pt>
    <dgm:pt modelId="{35137AD9-9BC4-4DB9-9A8D-69FEC6AFE556}" type="pres">
      <dgm:prSet presAssocID="{608C0B16-8878-402F-8C12-241C54870C3C}" presName="hierChild5" presStyleCnt="0"/>
      <dgm:spPr/>
    </dgm:pt>
    <dgm:pt modelId="{6E278A68-25E0-406F-AA9E-8802AE7C9D38}" type="pres">
      <dgm:prSet presAssocID="{9A7E402D-41D1-4CB3-83B7-2C8A1C7B201B}" presName="hierChild5" presStyleCnt="0"/>
      <dgm:spPr/>
    </dgm:pt>
    <dgm:pt modelId="{D361A5D6-3F11-4779-AD9A-210DDECD623B}" type="pres">
      <dgm:prSet presAssocID="{844F33DF-C963-414B-A343-276733C84FC2}" presName="Name66" presStyleLbl="parChTrans1D3" presStyleIdx="1" presStyleCnt="2"/>
      <dgm:spPr/>
      <dgm:t>
        <a:bodyPr/>
        <a:lstStyle/>
        <a:p>
          <a:endParaRPr lang="en-US"/>
        </a:p>
      </dgm:t>
    </dgm:pt>
    <dgm:pt modelId="{298F4872-37C4-4D78-8A55-3CEBE5BFD693}" type="pres">
      <dgm:prSet presAssocID="{E3AE7941-9ACC-4841-85C0-62C53117BA23}" presName="hierRoot2" presStyleCnt="0">
        <dgm:presLayoutVars>
          <dgm:hierBranch val="init"/>
        </dgm:presLayoutVars>
      </dgm:prSet>
      <dgm:spPr/>
    </dgm:pt>
    <dgm:pt modelId="{CC8247A1-6481-4BDB-9ED6-22CA2EBA2235}" type="pres">
      <dgm:prSet presAssocID="{E3AE7941-9ACC-4841-85C0-62C53117BA23}" presName="rootComposite" presStyleCnt="0"/>
      <dgm:spPr/>
    </dgm:pt>
    <dgm:pt modelId="{CDB279A9-19C0-410A-8468-FCAF5AD57E9C}" type="pres">
      <dgm:prSet presAssocID="{E3AE7941-9ACC-4841-85C0-62C53117BA23}" presName="rootText" presStyleLbl="node3" presStyleIdx="1" presStyleCnt="2">
        <dgm:presLayoutVars>
          <dgm:chPref val="3"/>
        </dgm:presLayoutVars>
      </dgm:prSet>
      <dgm:spPr/>
      <dgm:t>
        <a:bodyPr/>
        <a:lstStyle/>
        <a:p>
          <a:endParaRPr lang="en-US"/>
        </a:p>
      </dgm:t>
    </dgm:pt>
    <dgm:pt modelId="{D337E29C-EF66-4C73-B371-6028C008B1D9}" type="pres">
      <dgm:prSet presAssocID="{E3AE7941-9ACC-4841-85C0-62C53117BA23}" presName="rootConnector" presStyleLbl="node3" presStyleIdx="1" presStyleCnt="2"/>
      <dgm:spPr/>
      <dgm:t>
        <a:bodyPr/>
        <a:lstStyle/>
        <a:p>
          <a:endParaRPr lang="en-US"/>
        </a:p>
      </dgm:t>
    </dgm:pt>
    <dgm:pt modelId="{E6B04AD9-6EC8-43AC-8C58-9DE9ECA08849}" type="pres">
      <dgm:prSet presAssocID="{E3AE7941-9ACC-4841-85C0-62C53117BA23}" presName="hierChild4" presStyleCnt="0"/>
      <dgm:spPr/>
    </dgm:pt>
    <dgm:pt modelId="{611DDB32-B9AF-4536-96C1-B1BCF06EDFC5}" type="pres">
      <dgm:prSet presAssocID="{A43ADAAC-3044-4DC4-A6C5-EC2731B0FEB5}" presName="Name66" presStyleLbl="parChTrans1D4" presStyleIdx="9" presStyleCnt="18"/>
      <dgm:spPr/>
      <dgm:t>
        <a:bodyPr/>
        <a:lstStyle/>
        <a:p>
          <a:endParaRPr lang="en-US"/>
        </a:p>
      </dgm:t>
    </dgm:pt>
    <dgm:pt modelId="{A6EB9B59-1276-47D2-9A5A-9129A05CB591}" type="pres">
      <dgm:prSet presAssocID="{908F861E-208B-4FD7-98F4-D8CD89A2D6D6}" presName="hierRoot2" presStyleCnt="0">
        <dgm:presLayoutVars>
          <dgm:hierBranch val="init"/>
        </dgm:presLayoutVars>
      </dgm:prSet>
      <dgm:spPr/>
    </dgm:pt>
    <dgm:pt modelId="{7EBAF3EE-4D03-4E9E-AD16-74E6C0E4CCE1}" type="pres">
      <dgm:prSet presAssocID="{908F861E-208B-4FD7-98F4-D8CD89A2D6D6}" presName="rootComposite" presStyleCnt="0"/>
      <dgm:spPr/>
    </dgm:pt>
    <dgm:pt modelId="{2F6ABC08-7CC2-401C-A304-58B8CD9F1B23}" type="pres">
      <dgm:prSet presAssocID="{908F861E-208B-4FD7-98F4-D8CD89A2D6D6}" presName="rootText" presStyleLbl="node4" presStyleIdx="9" presStyleCnt="18">
        <dgm:presLayoutVars>
          <dgm:chPref val="3"/>
        </dgm:presLayoutVars>
      </dgm:prSet>
      <dgm:spPr/>
      <dgm:t>
        <a:bodyPr/>
        <a:lstStyle/>
        <a:p>
          <a:endParaRPr lang="en-US"/>
        </a:p>
      </dgm:t>
    </dgm:pt>
    <dgm:pt modelId="{75995F45-755D-4A48-8996-B0F7ACC9EDBE}" type="pres">
      <dgm:prSet presAssocID="{908F861E-208B-4FD7-98F4-D8CD89A2D6D6}" presName="rootConnector" presStyleLbl="node4" presStyleIdx="9" presStyleCnt="18"/>
      <dgm:spPr/>
      <dgm:t>
        <a:bodyPr/>
        <a:lstStyle/>
        <a:p>
          <a:endParaRPr lang="en-US"/>
        </a:p>
      </dgm:t>
    </dgm:pt>
    <dgm:pt modelId="{609D9BE1-9A9A-4785-8992-770EA39D4F47}" type="pres">
      <dgm:prSet presAssocID="{908F861E-208B-4FD7-98F4-D8CD89A2D6D6}" presName="hierChild4" presStyleCnt="0"/>
      <dgm:spPr/>
    </dgm:pt>
    <dgm:pt modelId="{1E488D4D-8D26-4D35-A19A-8562DB3F5E82}" type="pres">
      <dgm:prSet presAssocID="{11AF38A9-295B-4C84-8490-0E6AB805F648}" presName="Name66" presStyleLbl="parChTrans1D4" presStyleIdx="10" presStyleCnt="18"/>
      <dgm:spPr/>
      <dgm:t>
        <a:bodyPr/>
        <a:lstStyle/>
        <a:p>
          <a:endParaRPr lang="en-US"/>
        </a:p>
      </dgm:t>
    </dgm:pt>
    <dgm:pt modelId="{BBB099CB-8DF4-4CBD-9E2F-0FF891DE9118}" type="pres">
      <dgm:prSet presAssocID="{B657EA22-A55A-4FBF-87C6-6CC403524695}" presName="hierRoot2" presStyleCnt="0">
        <dgm:presLayoutVars>
          <dgm:hierBranch val="init"/>
        </dgm:presLayoutVars>
      </dgm:prSet>
      <dgm:spPr/>
    </dgm:pt>
    <dgm:pt modelId="{A983241C-65D1-4FB7-8AE2-CE4CADC3E002}" type="pres">
      <dgm:prSet presAssocID="{B657EA22-A55A-4FBF-87C6-6CC403524695}" presName="rootComposite" presStyleCnt="0"/>
      <dgm:spPr/>
    </dgm:pt>
    <dgm:pt modelId="{C98893A8-3D9D-4749-9309-764297BC6941}" type="pres">
      <dgm:prSet presAssocID="{B657EA22-A55A-4FBF-87C6-6CC403524695}" presName="rootText" presStyleLbl="node4" presStyleIdx="10" presStyleCnt="18" custScaleX="163153">
        <dgm:presLayoutVars>
          <dgm:chPref val="3"/>
        </dgm:presLayoutVars>
      </dgm:prSet>
      <dgm:spPr/>
      <dgm:t>
        <a:bodyPr/>
        <a:lstStyle/>
        <a:p>
          <a:endParaRPr lang="en-US"/>
        </a:p>
      </dgm:t>
    </dgm:pt>
    <dgm:pt modelId="{6F184502-4CFB-4C27-984B-7778F2935F7A}" type="pres">
      <dgm:prSet presAssocID="{B657EA22-A55A-4FBF-87C6-6CC403524695}" presName="rootConnector" presStyleLbl="node4" presStyleIdx="10" presStyleCnt="18"/>
      <dgm:spPr/>
      <dgm:t>
        <a:bodyPr/>
        <a:lstStyle/>
        <a:p>
          <a:endParaRPr lang="en-US"/>
        </a:p>
      </dgm:t>
    </dgm:pt>
    <dgm:pt modelId="{71D01543-34FD-4E57-A38C-403492E437DC}" type="pres">
      <dgm:prSet presAssocID="{B657EA22-A55A-4FBF-87C6-6CC403524695}" presName="hierChild4" presStyleCnt="0"/>
      <dgm:spPr/>
    </dgm:pt>
    <dgm:pt modelId="{3491371B-9717-4AEC-B68F-33D4B957AF62}" type="pres">
      <dgm:prSet presAssocID="{B657EA22-A55A-4FBF-87C6-6CC403524695}" presName="hierChild5" presStyleCnt="0"/>
      <dgm:spPr/>
    </dgm:pt>
    <dgm:pt modelId="{68AE95F5-291A-44B8-88D5-561F2CC0E567}" type="pres">
      <dgm:prSet presAssocID="{EE1BBD61-4B9E-4CF2-8C1B-F4D10B8E148B}" presName="Name66" presStyleLbl="parChTrans1D4" presStyleIdx="11" presStyleCnt="18"/>
      <dgm:spPr/>
      <dgm:t>
        <a:bodyPr/>
        <a:lstStyle/>
        <a:p>
          <a:endParaRPr lang="en-US"/>
        </a:p>
      </dgm:t>
    </dgm:pt>
    <dgm:pt modelId="{5CA1CE67-401E-4F5B-9B88-93C6B5A5C7B1}" type="pres">
      <dgm:prSet presAssocID="{BA0688B6-5022-425D-85AA-4C6AD8739903}" presName="hierRoot2" presStyleCnt="0">
        <dgm:presLayoutVars>
          <dgm:hierBranch val="init"/>
        </dgm:presLayoutVars>
      </dgm:prSet>
      <dgm:spPr/>
    </dgm:pt>
    <dgm:pt modelId="{71CDEA78-B23E-4288-8FF6-F7D90E9215A7}" type="pres">
      <dgm:prSet presAssocID="{BA0688B6-5022-425D-85AA-4C6AD8739903}" presName="rootComposite" presStyleCnt="0"/>
      <dgm:spPr/>
    </dgm:pt>
    <dgm:pt modelId="{D450051E-4B1C-436C-8A11-8E732CE9C34D}" type="pres">
      <dgm:prSet presAssocID="{BA0688B6-5022-425D-85AA-4C6AD8739903}" presName="rootText" presStyleLbl="node4" presStyleIdx="11" presStyleCnt="18" custScaleX="163153">
        <dgm:presLayoutVars>
          <dgm:chPref val="3"/>
        </dgm:presLayoutVars>
      </dgm:prSet>
      <dgm:spPr/>
      <dgm:t>
        <a:bodyPr/>
        <a:lstStyle/>
        <a:p>
          <a:endParaRPr lang="en-US"/>
        </a:p>
      </dgm:t>
    </dgm:pt>
    <dgm:pt modelId="{7C68CC39-A9FD-4851-B505-09A3CA3316A1}" type="pres">
      <dgm:prSet presAssocID="{BA0688B6-5022-425D-85AA-4C6AD8739903}" presName="rootConnector" presStyleLbl="node4" presStyleIdx="11" presStyleCnt="18"/>
      <dgm:spPr/>
      <dgm:t>
        <a:bodyPr/>
        <a:lstStyle/>
        <a:p>
          <a:endParaRPr lang="en-US"/>
        </a:p>
      </dgm:t>
    </dgm:pt>
    <dgm:pt modelId="{140CDC63-D8D9-440D-830E-05FC6D27BDAD}" type="pres">
      <dgm:prSet presAssocID="{BA0688B6-5022-425D-85AA-4C6AD8739903}" presName="hierChild4" presStyleCnt="0"/>
      <dgm:spPr/>
    </dgm:pt>
    <dgm:pt modelId="{C9E62A3D-8D6D-412B-9E49-4B02C3DEF373}" type="pres">
      <dgm:prSet presAssocID="{BA0688B6-5022-425D-85AA-4C6AD8739903}" presName="hierChild5" presStyleCnt="0"/>
      <dgm:spPr/>
    </dgm:pt>
    <dgm:pt modelId="{CB66E5B0-F8F8-4AAE-B1C9-A0582A1281F6}" type="pres">
      <dgm:prSet presAssocID="{908F861E-208B-4FD7-98F4-D8CD89A2D6D6}" presName="hierChild5" presStyleCnt="0"/>
      <dgm:spPr/>
    </dgm:pt>
    <dgm:pt modelId="{8FFD879A-A692-4271-A52E-F41C158B8DA9}" type="pres">
      <dgm:prSet presAssocID="{F2800FF1-C1B5-4A07-8DE6-F2596F8B18D0}" presName="Name66" presStyleLbl="parChTrans1D4" presStyleIdx="12" presStyleCnt="18"/>
      <dgm:spPr/>
      <dgm:t>
        <a:bodyPr/>
        <a:lstStyle/>
        <a:p>
          <a:endParaRPr lang="en-US"/>
        </a:p>
      </dgm:t>
    </dgm:pt>
    <dgm:pt modelId="{B612D17B-700D-4BDE-BF35-12F3C55D440A}" type="pres">
      <dgm:prSet presAssocID="{9A2C39FD-2230-4365-9CFA-7732532993DF}" presName="hierRoot2" presStyleCnt="0">
        <dgm:presLayoutVars>
          <dgm:hierBranch val="init"/>
        </dgm:presLayoutVars>
      </dgm:prSet>
      <dgm:spPr/>
    </dgm:pt>
    <dgm:pt modelId="{3655526E-11FE-4D68-BE0C-3F32FD39C642}" type="pres">
      <dgm:prSet presAssocID="{9A2C39FD-2230-4365-9CFA-7732532993DF}" presName="rootComposite" presStyleCnt="0"/>
      <dgm:spPr/>
    </dgm:pt>
    <dgm:pt modelId="{4A080A77-4C1A-4AFD-89F1-A0C86DC375B5}" type="pres">
      <dgm:prSet presAssocID="{9A2C39FD-2230-4365-9CFA-7732532993DF}" presName="rootText" presStyleLbl="node4" presStyleIdx="12" presStyleCnt="18">
        <dgm:presLayoutVars>
          <dgm:chPref val="3"/>
        </dgm:presLayoutVars>
      </dgm:prSet>
      <dgm:spPr/>
      <dgm:t>
        <a:bodyPr/>
        <a:lstStyle/>
        <a:p>
          <a:endParaRPr lang="en-US"/>
        </a:p>
      </dgm:t>
    </dgm:pt>
    <dgm:pt modelId="{97C8B324-5E7A-42DF-A6D4-7A5E02BA28EC}" type="pres">
      <dgm:prSet presAssocID="{9A2C39FD-2230-4365-9CFA-7732532993DF}" presName="rootConnector" presStyleLbl="node4" presStyleIdx="12" presStyleCnt="18"/>
      <dgm:spPr/>
      <dgm:t>
        <a:bodyPr/>
        <a:lstStyle/>
        <a:p>
          <a:endParaRPr lang="en-US"/>
        </a:p>
      </dgm:t>
    </dgm:pt>
    <dgm:pt modelId="{DC51EA5F-611F-44B4-894C-20D71B561974}" type="pres">
      <dgm:prSet presAssocID="{9A2C39FD-2230-4365-9CFA-7732532993DF}" presName="hierChild4" presStyleCnt="0"/>
      <dgm:spPr/>
    </dgm:pt>
    <dgm:pt modelId="{4E9B5CA7-B2DC-4F7B-9FAA-88782BF5193B}" type="pres">
      <dgm:prSet presAssocID="{BC367061-7412-4464-B0CC-63D8C40726C1}" presName="Name66" presStyleLbl="parChTrans1D4" presStyleIdx="13" presStyleCnt="18"/>
      <dgm:spPr/>
      <dgm:t>
        <a:bodyPr/>
        <a:lstStyle/>
        <a:p>
          <a:endParaRPr lang="en-US"/>
        </a:p>
      </dgm:t>
    </dgm:pt>
    <dgm:pt modelId="{834E5DC6-6EBE-4FEB-AE8E-0CCCA2E7E460}" type="pres">
      <dgm:prSet presAssocID="{81500E38-D6F2-4CAC-82B7-4E900F97FC0C}" presName="hierRoot2" presStyleCnt="0">
        <dgm:presLayoutVars>
          <dgm:hierBranch val="init"/>
        </dgm:presLayoutVars>
      </dgm:prSet>
      <dgm:spPr/>
    </dgm:pt>
    <dgm:pt modelId="{BBCC709C-B65D-4D5E-9C6C-B205441D425A}" type="pres">
      <dgm:prSet presAssocID="{81500E38-D6F2-4CAC-82B7-4E900F97FC0C}" presName="rootComposite" presStyleCnt="0"/>
      <dgm:spPr/>
    </dgm:pt>
    <dgm:pt modelId="{B8D1166A-DF00-4F33-8436-D8C9B2DDB880}" type="pres">
      <dgm:prSet presAssocID="{81500E38-D6F2-4CAC-82B7-4E900F97FC0C}" presName="rootText" presStyleLbl="node4" presStyleIdx="13" presStyleCnt="18" custScaleX="163153">
        <dgm:presLayoutVars>
          <dgm:chPref val="3"/>
        </dgm:presLayoutVars>
      </dgm:prSet>
      <dgm:spPr/>
      <dgm:t>
        <a:bodyPr/>
        <a:lstStyle/>
        <a:p>
          <a:endParaRPr lang="en-US"/>
        </a:p>
      </dgm:t>
    </dgm:pt>
    <dgm:pt modelId="{D788E107-37DB-4FD2-A976-8D6CA4D6ABA6}" type="pres">
      <dgm:prSet presAssocID="{81500E38-D6F2-4CAC-82B7-4E900F97FC0C}" presName="rootConnector" presStyleLbl="node4" presStyleIdx="13" presStyleCnt="18"/>
      <dgm:spPr/>
      <dgm:t>
        <a:bodyPr/>
        <a:lstStyle/>
        <a:p>
          <a:endParaRPr lang="en-US"/>
        </a:p>
      </dgm:t>
    </dgm:pt>
    <dgm:pt modelId="{348EC260-DF1B-40A0-8C08-182F74EC3B67}" type="pres">
      <dgm:prSet presAssocID="{81500E38-D6F2-4CAC-82B7-4E900F97FC0C}" presName="hierChild4" presStyleCnt="0"/>
      <dgm:spPr/>
    </dgm:pt>
    <dgm:pt modelId="{5D23A773-452D-4C9F-82E1-59114FC6E00B}" type="pres">
      <dgm:prSet presAssocID="{81500E38-D6F2-4CAC-82B7-4E900F97FC0C}" presName="hierChild5" presStyleCnt="0"/>
      <dgm:spPr/>
    </dgm:pt>
    <dgm:pt modelId="{80EF4E03-B719-4C1A-B630-89252FDE25C1}" type="pres">
      <dgm:prSet presAssocID="{5ED1C7A7-D509-4E7E-9125-E9DF7ED583F6}" presName="Name66" presStyleLbl="parChTrans1D4" presStyleIdx="14" presStyleCnt="18"/>
      <dgm:spPr/>
      <dgm:t>
        <a:bodyPr/>
        <a:lstStyle/>
        <a:p>
          <a:endParaRPr lang="en-US"/>
        </a:p>
      </dgm:t>
    </dgm:pt>
    <dgm:pt modelId="{E25A27D7-783E-442D-A300-13CB3BFEFA8C}" type="pres">
      <dgm:prSet presAssocID="{0E67CF2C-FC82-4A66-9D03-CAFF6830D3D7}" presName="hierRoot2" presStyleCnt="0">
        <dgm:presLayoutVars>
          <dgm:hierBranch val="init"/>
        </dgm:presLayoutVars>
      </dgm:prSet>
      <dgm:spPr/>
    </dgm:pt>
    <dgm:pt modelId="{DDB1287C-B462-4039-8CE4-778FBE1CEA00}" type="pres">
      <dgm:prSet presAssocID="{0E67CF2C-FC82-4A66-9D03-CAFF6830D3D7}" presName="rootComposite" presStyleCnt="0"/>
      <dgm:spPr/>
    </dgm:pt>
    <dgm:pt modelId="{9FA8364A-C58A-4E94-9F4B-1359319423B0}" type="pres">
      <dgm:prSet presAssocID="{0E67CF2C-FC82-4A66-9D03-CAFF6830D3D7}" presName="rootText" presStyleLbl="node4" presStyleIdx="14" presStyleCnt="18" custScaleX="163153">
        <dgm:presLayoutVars>
          <dgm:chPref val="3"/>
        </dgm:presLayoutVars>
      </dgm:prSet>
      <dgm:spPr/>
      <dgm:t>
        <a:bodyPr/>
        <a:lstStyle/>
        <a:p>
          <a:endParaRPr lang="en-US"/>
        </a:p>
      </dgm:t>
    </dgm:pt>
    <dgm:pt modelId="{09A8E431-B687-47A1-BFB1-582F56814BD6}" type="pres">
      <dgm:prSet presAssocID="{0E67CF2C-FC82-4A66-9D03-CAFF6830D3D7}" presName="rootConnector" presStyleLbl="node4" presStyleIdx="14" presStyleCnt="18"/>
      <dgm:spPr/>
      <dgm:t>
        <a:bodyPr/>
        <a:lstStyle/>
        <a:p>
          <a:endParaRPr lang="en-US"/>
        </a:p>
      </dgm:t>
    </dgm:pt>
    <dgm:pt modelId="{8827E1B4-789D-47E2-A947-70603715388B}" type="pres">
      <dgm:prSet presAssocID="{0E67CF2C-FC82-4A66-9D03-CAFF6830D3D7}" presName="hierChild4" presStyleCnt="0"/>
      <dgm:spPr/>
    </dgm:pt>
    <dgm:pt modelId="{3F91E6E5-DCD7-420C-80EE-FF4C59F59FA9}" type="pres">
      <dgm:prSet presAssocID="{0E67CF2C-FC82-4A66-9D03-CAFF6830D3D7}" presName="hierChild5" presStyleCnt="0"/>
      <dgm:spPr/>
    </dgm:pt>
    <dgm:pt modelId="{4758F36A-E8B0-497A-8241-6489355CA3E1}" type="pres">
      <dgm:prSet presAssocID="{9A2C39FD-2230-4365-9CFA-7732532993DF}" presName="hierChild5" presStyleCnt="0"/>
      <dgm:spPr/>
    </dgm:pt>
    <dgm:pt modelId="{2E3E5EA9-C463-4556-9C63-9B0721348D1E}" type="pres">
      <dgm:prSet presAssocID="{DA357EAD-4A31-4538-953F-82281CAB16A8}" presName="Name66" presStyleLbl="parChTrans1D4" presStyleIdx="15" presStyleCnt="18"/>
      <dgm:spPr/>
      <dgm:t>
        <a:bodyPr/>
        <a:lstStyle/>
        <a:p>
          <a:endParaRPr lang="en-US"/>
        </a:p>
      </dgm:t>
    </dgm:pt>
    <dgm:pt modelId="{1A0881B3-A51A-450A-BF11-A152EF5FE94B}" type="pres">
      <dgm:prSet presAssocID="{E62EFD7A-118E-4F53-B05A-33952C707581}" presName="hierRoot2" presStyleCnt="0">
        <dgm:presLayoutVars>
          <dgm:hierBranch val="init"/>
        </dgm:presLayoutVars>
      </dgm:prSet>
      <dgm:spPr/>
    </dgm:pt>
    <dgm:pt modelId="{D7213E23-D990-45AD-8381-8D2144452F46}" type="pres">
      <dgm:prSet presAssocID="{E62EFD7A-118E-4F53-B05A-33952C707581}" presName="rootComposite" presStyleCnt="0"/>
      <dgm:spPr/>
    </dgm:pt>
    <dgm:pt modelId="{F691303E-D0F0-4D1F-B86B-62C6589A248E}" type="pres">
      <dgm:prSet presAssocID="{E62EFD7A-118E-4F53-B05A-33952C707581}" presName="rootText" presStyleLbl="node4" presStyleIdx="15" presStyleCnt="18">
        <dgm:presLayoutVars>
          <dgm:chPref val="3"/>
        </dgm:presLayoutVars>
      </dgm:prSet>
      <dgm:spPr/>
      <dgm:t>
        <a:bodyPr/>
        <a:lstStyle/>
        <a:p>
          <a:endParaRPr lang="en-US"/>
        </a:p>
      </dgm:t>
    </dgm:pt>
    <dgm:pt modelId="{45918368-6617-492A-B6A7-F85C00EA2F15}" type="pres">
      <dgm:prSet presAssocID="{E62EFD7A-118E-4F53-B05A-33952C707581}" presName="rootConnector" presStyleLbl="node4" presStyleIdx="15" presStyleCnt="18"/>
      <dgm:spPr/>
      <dgm:t>
        <a:bodyPr/>
        <a:lstStyle/>
        <a:p>
          <a:endParaRPr lang="en-US"/>
        </a:p>
      </dgm:t>
    </dgm:pt>
    <dgm:pt modelId="{D9526A7A-2494-4CA8-9C06-271110F38263}" type="pres">
      <dgm:prSet presAssocID="{E62EFD7A-118E-4F53-B05A-33952C707581}" presName="hierChild4" presStyleCnt="0"/>
      <dgm:spPr/>
    </dgm:pt>
    <dgm:pt modelId="{0327091F-3193-4C3B-9438-C650883675D2}" type="pres">
      <dgm:prSet presAssocID="{EDB9A179-8D9D-4D21-8757-2B8DC71570E7}" presName="Name66" presStyleLbl="parChTrans1D4" presStyleIdx="16" presStyleCnt="18"/>
      <dgm:spPr/>
      <dgm:t>
        <a:bodyPr/>
        <a:lstStyle/>
        <a:p>
          <a:endParaRPr lang="en-US"/>
        </a:p>
      </dgm:t>
    </dgm:pt>
    <dgm:pt modelId="{84782577-D11C-4771-8B2B-C83F5DADAC0C}" type="pres">
      <dgm:prSet presAssocID="{A1B852F8-FA0F-4195-AE3D-D47BF0F7102E}" presName="hierRoot2" presStyleCnt="0">
        <dgm:presLayoutVars>
          <dgm:hierBranch val="init"/>
        </dgm:presLayoutVars>
      </dgm:prSet>
      <dgm:spPr/>
    </dgm:pt>
    <dgm:pt modelId="{AA19C847-A0B8-4155-9A88-1C2E6F0A26CF}" type="pres">
      <dgm:prSet presAssocID="{A1B852F8-FA0F-4195-AE3D-D47BF0F7102E}" presName="rootComposite" presStyleCnt="0"/>
      <dgm:spPr/>
    </dgm:pt>
    <dgm:pt modelId="{D045867B-E0B7-40E5-AEE9-A9C6CEF62D2C}" type="pres">
      <dgm:prSet presAssocID="{A1B852F8-FA0F-4195-AE3D-D47BF0F7102E}" presName="rootText" presStyleLbl="node4" presStyleIdx="16" presStyleCnt="18" custScaleX="163153">
        <dgm:presLayoutVars>
          <dgm:chPref val="3"/>
        </dgm:presLayoutVars>
      </dgm:prSet>
      <dgm:spPr/>
      <dgm:t>
        <a:bodyPr/>
        <a:lstStyle/>
        <a:p>
          <a:endParaRPr lang="en-US"/>
        </a:p>
      </dgm:t>
    </dgm:pt>
    <dgm:pt modelId="{1B77A179-CF97-4628-BF65-80F64C620A64}" type="pres">
      <dgm:prSet presAssocID="{A1B852F8-FA0F-4195-AE3D-D47BF0F7102E}" presName="rootConnector" presStyleLbl="node4" presStyleIdx="16" presStyleCnt="18"/>
      <dgm:spPr/>
      <dgm:t>
        <a:bodyPr/>
        <a:lstStyle/>
        <a:p>
          <a:endParaRPr lang="en-US"/>
        </a:p>
      </dgm:t>
    </dgm:pt>
    <dgm:pt modelId="{CBF20C60-520F-4323-B32B-F965B7E4B976}" type="pres">
      <dgm:prSet presAssocID="{A1B852F8-FA0F-4195-AE3D-D47BF0F7102E}" presName="hierChild4" presStyleCnt="0"/>
      <dgm:spPr/>
    </dgm:pt>
    <dgm:pt modelId="{16F012E5-B9B3-42E5-B6F1-AE902D400C4A}" type="pres">
      <dgm:prSet presAssocID="{A1B852F8-FA0F-4195-AE3D-D47BF0F7102E}" presName="hierChild5" presStyleCnt="0"/>
      <dgm:spPr/>
    </dgm:pt>
    <dgm:pt modelId="{1F5BB8C2-07D4-4B70-A75D-43567E9C56F8}" type="pres">
      <dgm:prSet presAssocID="{ECEAEB9E-42BC-4F10-8E16-7AC9EDA9C000}" presName="Name66" presStyleLbl="parChTrans1D4" presStyleIdx="17" presStyleCnt="18"/>
      <dgm:spPr/>
      <dgm:t>
        <a:bodyPr/>
        <a:lstStyle/>
        <a:p>
          <a:endParaRPr lang="en-US"/>
        </a:p>
      </dgm:t>
    </dgm:pt>
    <dgm:pt modelId="{4CD60124-4B4C-4316-BDB4-0B5BFC71286D}" type="pres">
      <dgm:prSet presAssocID="{0ADC33F0-1819-4CE9-840D-B8F1DB9FA49A}" presName="hierRoot2" presStyleCnt="0">
        <dgm:presLayoutVars>
          <dgm:hierBranch val="init"/>
        </dgm:presLayoutVars>
      </dgm:prSet>
      <dgm:spPr/>
    </dgm:pt>
    <dgm:pt modelId="{21C87BE9-CD15-4050-BD5B-4BAB4B6DA2B5}" type="pres">
      <dgm:prSet presAssocID="{0ADC33F0-1819-4CE9-840D-B8F1DB9FA49A}" presName="rootComposite" presStyleCnt="0"/>
      <dgm:spPr/>
    </dgm:pt>
    <dgm:pt modelId="{E633E8AD-7318-4461-9BE8-F45044086D66}" type="pres">
      <dgm:prSet presAssocID="{0ADC33F0-1819-4CE9-840D-B8F1DB9FA49A}" presName="rootText" presStyleLbl="node4" presStyleIdx="17" presStyleCnt="18" custScaleX="163153">
        <dgm:presLayoutVars>
          <dgm:chPref val="3"/>
        </dgm:presLayoutVars>
      </dgm:prSet>
      <dgm:spPr/>
      <dgm:t>
        <a:bodyPr/>
        <a:lstStyle/>
        <a:p>
          <a:endParaRPr lang="en-US"/>
        </a:p>
      </dgm:t>
    </dgm:pt>
    <dgm:pt modelId="{5A40218F-738B-47E7-8A2D-763716E86B3F}" type="pres">
      <dgm:prSet presAssocID="{0ADC33F0-1819-4CE9-840D-B8F1DB9FA49A}" presName="rootConnector" presStyleLbl="node4" presStyleIdx="17" presStyleCnt="18"/>
      <dgm:spPr/>
      <dgm:t>
        <a:bodyPr/>
        <a:lstStyle/>
        <a:p>
          <a:endParaRPr lang="en-US"/>
        </a:p>
      </dgm:t>
    </dgm:pt>
    <dgm:pt modelId="{11787FA0-108F-4119-89CE-DD25D1AFE1CF}" type="pres">
      <dgm:prSet presAssocID="{0ADC33F0-1819-4CE9-840D-B8F1DB9FA49A}" presName="hierChild4" presStyleCnt="0"/>
      <dgm:spPr/>
    </dgm:pt>
    <dgm:pt modelId="{74002544-FA53-4FED-80D6-FD1185BB4C47}" type="pres">
      <dgm:prSet presAssocID="{0ADC33F0-1819-4CE9-840D-B8F1DB9FA49A}" presName="hierChild5" presStyleCnt="0"/>
      <dgm:spPr/>
    </dgm:pt>
    <dgm:pt modelId="{BD830692-03B9-402F-B0F1-8D01D3E1D0C5}" type="pres">
      <dgm:prSet presAssocID="{E62EFD7A-118E-4F53-B05A-33952C707581}" presName="hierChild5" presStyleCnt="0"/>
      <dgm:spPr/>
    </dgm:pt>
    <dgm:pt modelId="{B808FF43-1823-4697-A11B-B78AC708ACB6}" type="pres">
      <dgm:prSet presAssocID="{E3AE7941-9ACC-4841-85C0-62C53117BA23}" presName="hierChild5" presStyleCnt="0"/>
      <dgm:spPr/>
    </dgm:pt>
    <dgm:pt modelId="{65CEAC06-8D81-432A-9B3A-AC9A0F29A947}" type="pres">
      <dgm:prSet presAssocID="{594335DB-1675-420E-B085-D0147DC2195F}" presName="hierChild5" presStyleCnt="0"/>
      <dgm:spPr/>
    </dgm:pt>
    <dgm:pt modelId="{28B14884-D9F0-4FE6-AE00-1F129DDE27D6}" type="pres">
      <dgm:prSet presAssocID="{1901A7EB-D50F-4C8D-8A25-91B4F535BCC4}" presName="hierChild3" presStyleCnt="0"/>
      <dgm:spPr/>
    </dgm:pt>
  </dgm:ptLst>
  <dgm:cxnLst>
    <dgm:cxn modelId="{FA0C19DE-69F8-40CF-ABA3-18244A0748AC}" type="presOf" srcId="{764150E7-859D-49BF-BDF1-93243DE84120}" destId="{CCADF12F-00C4-4C23-8CA3-3DFFFF917750}" srcOrd="0" destOrd="0" presId="urn:microsoft.com/office/officeart/2009/3/layout/HorizontalOrganizationChart"/>
    <dgm:cxn modelId="{4F4B9EE6-63FA-479F-8E00-A0495C0922D4}" type="presOf" srcId="{594335DB-1675-420E-B085-D0147DC2195F}" destId="{71A44E22-D2BC-41C8-8327-5EF12F47C6B0}" srcOrd="1" destOrd="0" presId="urn:microsoft.com/office/officeart/2009/3/layout/HorizontalOrganizationChart"/>
    <dgm:cxn modelId="{526E24B9-33BC-44E9-81B9-1687FB35C3B7}" type="presOf" srcId="{745F7255-F6B1-40B1-B350-96C8515B5271}" destId="{3B8C86A3-3326-4467-80DA-AF93FB932B1E}" srcOrd="0" destOrd="0" presId="urn:microsoft.com/office/officeart/2009/3/layout/HorizontalOrganizationChart"/>
    <dgm:cxn modelId="{C7C6A64B-430C-4017-AD72-2757A7F626C4}" type="presOf" srcId="{9A7E402D-41D1-4CB3-83B7-2C8A1C7B201B}" destId="{D5CDA638-114F-4ED1-8185-FFE9FB0AFA5E}" srcOrd="0" destOrd="0" presId="urn:microsoft.com/office/officeart/2009/3/layout/HorizontalOrganizationChart"/>
    <dgm:cxn modelId="{D13073B2-5A60-4346-9EE5-FA4686C936B5}" srcId="{E3AE7941-9ACC-4841-85C0-62C53117BA23}" destId="{9A2C39FD-2230-4365-9CFA-7732532993DF}" srcOrd="1" destOrd="0" parTransId="{F2800FF1-C1B5-4A07-8DE6-F2596F8B18D0}" sibTransId="{A51F3223-3DE0-4447-889C-456F7E81F4B2}"/>
    <dgm:cxn modelId="{A701780E-8A60-4579-9B3B-63BBB3A89DB9}" type="presOf" srcId="{B8167DB3-89BB-4F40-BC21-9B49C3D065AB}" destId="{21D3105F-68B7-40A5-A5B3-3E57E1DE7D2D}" srcOrd="0" destOrd="0" presId="urn:microsoft.com/office/officeart/2009/3/layout/HorizontalOrganizationChart"/>
    <dgm:cxn modelId="{63EF5B8E-427D-40FC-9102-95AB8F087BF5}" srcId="{608C0B16-8878-402F-8C12-241C54870C3C}" destId="{FE90A770-B036-453D-A7D4-8039CA363BF5}" srcOrd="1" destOrd="0" parTransId="{E376236D-DCDD-4AB1-9CFF-968AA58B1225}" sibTransId="{77A3250E-B8BD-4F0E-8D18-8C625F908F40}"/>
    <dgm:cxn modelId="{E6F6CCB7-022D-4D75-958B-38C172F4A689}" type="presOf" srcId="{9A2C39FD-2230-4365-9CFA-7732532993DF}" destId="{97C8B324-5E7A-42DF-A6D4-7A5E02BA28EC}" srcOrd="1" destOrd="0" presId="urn:microsoft.com/office/officeart/2009/3/layout/HorizontalOrganizationChart"/>
    <dgm:cxn modelId="{03D333AB-548E-4B6E-9FBD-FD2E90F21A3D}" type="presOf" srcId="{0ADC33F0-1819-4CE9-840D-B8F1DB9FA49A}" destId="{5A40218F-738B-47E7-8A2D-763716E86B3F}" srcOrd="1" destOrd="0" presId="urn:microsoft.com/office/officeart/2009/3/layout/HorizontalOrganizationChart"/>
    <dgm:cxn modelId="{8D99FF55-67D1-4C1D-B7A1-4BAA4D8DC24E}" type="presOf" srcId="{FB20C3C0-16EA-480A-BEB2-7D986D0B9E9A}" destId="{204EB849-669D-40B6-99D4-B2295039C582}" srcOrd="0" destOrd="0" presId="urn:microsoft.com/office/officeart/2009/3/layout/HorizontalOrganizationChart"/>
    <dgm:cxn modelId="{10D9D42C-44CE-4B9A-A0F0-F7A56E609E55}" type="presOf" srcId="{145BC691-6AE4-456A-8340-D31F1C417EDC}" destId="{A68ADB7A-25DA-4E00-843A-06BF19CEA74B}" srcOrd="0" destOrd="0" presId="urn:microsoft.com/office/officeart/2009/3/layout/HorizontalOrganizationChart"/>
    <dgm:cxn modelId="{308F96C4-5B69-445F-8403-AB5D06527C2B}" type="presOf" srcId="{9CA768F5-7CDD-46DA-8CCE-0B5733FDBC92}" destId="{20565DCC-A727-49DF-862C-EA617F4065B2}" srcOrd="0" destOrd="0" presId="urn:microsoft.com/office/officeart/2009/3/layout/HorizontalOrganizationChart"/>
    <dgm:cxn modelId="{B1546E04-630E-4C54-AD18-B421CC4AC043}" type="presOf" srcId="{1901A7EB-D50F-4C8D-8A25-91B4F535BCC4}" destId="{279FCBA0-1247-4F0D-B8F3-0E1238284311}" srcOrd="1" destOrd="0" presId="urn:microsoft.com/office/officeart/2009/3/layout/HorizontalOrganizationChart"/>
    <dgm:cxn modelId="{433C1D10-4A3A-4685-97DA-74B848AF8E45}" type="presOf" srcId="{1DE5D436-96FD-4280-8FFC-AD774D586941}" destId="{CFF8127F-6F96-41EE-8574-9C3F5D91D31C}" srcOrd="0" destOrd="0" presId="urn:microsoft.com/office/officeart/2009/3/layout/HorizontalOrganizationChart"/>
    <dgm:cxn modelId="{85C79F62-07F3-4F6F-AB54-9E7DC1EEFAE3}" type="presOf" srcId="{1901A7EB-D50F-4C8D-8A25-91B4F535BCC4}" destId="{FB55D58C-04CA-4C6A-975D-A051A1349508}" srcOrd="0" destOrd="0" presId="urn:microsoft.com/office/officeart/2009/3/layout/HorizontalOrganizationChart"/>
    <dgm:cxn modelId="{B0889768-9CA8-40CD-940E-C91AC073D688}" type="presOf" srcId="{0949EB08-BBAA-4117-B9B5-49EA81E1CF3C}" destId="{C3A278D6-B730-43E4-9644-D9768B3BB8AD}" srcOrd="0" destOrd="0" presId="urn:microsoft.com/office/officeart/2009/3/layout/HorizontalOrganizationChart"/>
    <dgm:cxn modelId="{136DD92A-D3B2-4549-85F6-38F858CD360B}" type="presOf" srcId="{81500E38-D6F2-4CAC-82B7-4E900F97FC0C}" destId="{D788E107-37DB-4FD2-A976-8D6CA4D6ABA6}" srcOrd="1" destOrd="0" presId="urn:microsoft.com/office/officeart/2009/3/layout/HorizontalOrganizationChart"/>
    <dgm:cxn modelId="{BFA70848-1479-48AF-BCD5-868A88B7403B}" type="presOf" srcId="{E62EFD7A-118E-4F53-B05A-33952C707581}" destId="{45918368-6617-492A-B6A7-F85C00EA2F15}" srcOrd="1" destOrd="0" presId="urn:microsoft.com/office/officeart/2009/3/layout/HorizontalOrganizationChart"/>
    <dgm:cxn modelId="{49765CCB-760E-4DFF-9ACF-08D64743F1A9}" type="presOf" srcId="{FE90A770-B036-453D-A7D4-8039CA363BF5}" destId="{BDAC1DE7-D091-46C2-9F12-BF3B64D1A98E}" srcOrd="0" destOrd="0" presId="urn:microsoft.com/office/officeart/2009/3/layout/HorizontalOrganizationChart"/>
    <dgm:cxn modelId="{B031EB35-EE55-4EEC-B8F3-D1BC26B5A365}" type="presOf" srcId="{EDB9A179-8D9D-4D21-8757-2B8DC71570E7}" destId="{0327091F-3193-4C3B-9438-C650883675D2}" srcOrd="0" destOrd="0" presId="urn:microsoft.com/office/officeart/2009/3/layout/HorizontalOrganizationChart"/>
    <dgm:cxn modelId="{681BDC0B-7B48-4328-BE16-3BF595C7586F}" type="presOf" srcId="{47C2DFC1-EC31-405B-A271-2A5D169E8354}" destId="{E83BF97B-B5EC-4443-A09C-E844F46EDD1C}" srcOrd="0" destOrd="0" presId="urn:microsoft.com/office/officeart/2009/3/layout/HorizontalOrganizationChart"/>
    <dgm:cxn modelId="{C474F741-0AD8-4F5E-A61F-DC36FF58A34B}" type="presOf" srcId="{BA0688B6-5022-425D-85AA-4C6AD8739903}" destId="{D450051E-4B1C-436C-8A11-8E732CE9C34D}" srcOrd="0" destOrd="0" presId="urn:microsoft.com/office/officeart/2009/3/layout/HorizontalOrganizationChart"/>
    <dgm:cxn modelId="{044B7516-19E7-4618-BF8A-28EBFC3C0EB1}" type="presOf" srcId="{0E67CF2C-FC82-4A66-9D03-CAFF6830D3D7}" destId="{09A8E431-B687-47A1-BFB1-582F56814BD6}" srcOrd="1" destOrd="0" presId="urn:microsoft.com/office/officeart/2009/3/layout/HorizontalOrganizationChart"/>
    <dgm:cxn modelId="{FBDA37E5-0A99-408D-90C6-FF8DD83DB8FC}" srcId="{608C0B16-8878-402F-8C12-241C54870C3C}" destId="{145BC691-6AE4-456A-8340-D31F1C417EDC}" srcOrd="0" destOrd="0" parTransId="{B0ABF7D8-99F6-4A9C-8936-7D97E015DFFB}" sibTransId="{3218EDCD-FABC-427A-810C-3997F20CA63D}"/>
    <dgm:cxn modelId="{22564E6E-7D65-439F-B432-56462878B735}" type="presOf" srcId="{B0B9A780-8224-49AA-BD20-2F5A999746D3}" destId="{3545FE4F-765B-4676-93BB-635EE2C5CC16}" srcOrd="0" destOrd="0" presId="urn:microsoft.com/office/officeart/2009/3/layout/HorizontalOrganizationChart"/>
    <dgm:cxn modelId="{8681ECC7-BF14-4F51-8B3F-70208A77DF63}" type="presOf" srcId="{9A2C39FD-2230-4365-9CFA-7732532993DF}" destId="{4A080A77-4C1A-4AFD-89F1-A0C86DC375B5}" srcOrd="0" destOrd="0" presId="urn:microsoft.com/office/officeart/2009/3/layout/HorizontalOrganizationChart"/>
    <dgm:cxn modelId="{D893929E-9DB1-4D08-8501-795190F47F35}" type="presOf" srcId="{B657EA22-A55A-4FBF-87C6-6CC403524695}" destId="{6F184502-4CFB-4C27-984B-7778F2935F7A}" srcOrd="1" destOrd="0" presId="urn:microsoft.com/office/officeart/2009/3/layout/HorizontalOrganizationChart"/>
    <dgm:cxn modelId="{1DFD8399-0A63-40C0-958E-CE238CE86B09}" srcId="{E62EFD7A-118E-4F53-B05A-33952C707581}" destId="{A1B852F8-FA0F-4195-AE3D-D47BF0F7102E}" srcOrd="0" destOrd="0" parTransId="{EDB9A179-8D9D-4D21-8757-2B8DC71570E7}" sibTransId="{61764AA4-C964-45A8-9AD2-8506B590587E}"/>
    <dgm:cxn modelId="{15F08006-20DA-4704-8AFF-B67CBE2041B2}" type="presOf" srcId="{811ABB6D-2EC4-4128-A2F7-7B07B95650CB}" destId="{9800D5DB-B4A5-43C1-A80D-1FE37CB22292}" srcOrd="1" destOrd="0" presId="urn:microsoft.com/office/officeart/2009/3/layout/HorizontalOrganizationChart"/>
    <dgm:cxn modelId="{85CF1E69-631F-4CD3-8CE1-F199B352AE79}" srcId="{9A7E402D-41D1-4CB3-83B7-2C8A1C7B201B}" destId="{608C0B16-8878-402F-8C12-241C54870C3C}" srcOrd="2" destOrd="0" parTransId="{745F7255-F6B1-40B1-B350-96C8515B5271}" sibTransId="{B186389D-ED5E-458C-9A12-6CDA8E363615}"/>
    <dgm:cxn modelId="{72CA6477-B7B5-4D01-85D0-150059808DB7}" type="presOf" srcId="{B8167DB3-89BB-4F40-BC21-9B49C3D065AB}" destId="{368FC548-80FD-433E-9A0F-7EB41EC69D6F}" srcOrd="1" destOrd="0" presId="urn:microsoft.com/office/officeart/2009/3/layout/HorizontalOrganizationChart"/>
    <dgm:cxn modelId="{30F580C9-5C43-4AAB-BD10-1F7FDE94411A}" srcId="{B8167DB3-89BB-4F40-BC21-9B49C3D065AB}" destId="{8533B447-111F-4D13-8D67-7A3B02D7ED97}" srcOrd="0" destOrd="0" parTransId="{D93904A9-261C-4252-836A-F3B6173AE82B}" sibTransId="{FAB35D39-1355-4004-A2CD-647A37A56793}"/>
    <dgm:cxn modelId="{1D6C28A6-C7E2-43C7-AF74-13C7738DAAEB}" type="presOf" srcId="{5ED1C7A7-D509-4E7E-9125-E9DF7ED583F6}" destId="{80EF4E03-B719-4C1A-B630-89252FDE25C1}" srcOrd="0" destOrd="0" presId="urn:microsoft.com/office/officeart/2009/3/layout/HorizontalOrganizationChart"/>
    <dgm:cxn modelId="{877BBBE0-108B-4EC1-9A9E-51BF43C6C4C5}" srcId="{908F861E-208B-4FD7-98F4-D8CD89A2D6D6}" destId="{B657EA22-A55A-4FBF-87C6-6CC403524695}" srcOrd="0" destOrd="0" parTransId="{11AF38A9-295B-4C84-8490-0E6AB805F648}" sibTransId="{C8DACD51-4B20-4CE8-A231-A9C8DEF050CA}"/>
    <dgm:cxn modelId="{766E4CF6-1260-4F7B-9F7B-A75966937B01}" type="presOf" srcId="{0E67CF2C-FC82-4A66-9D03-CAFF6830D3D7}" destId="{9FA8364A-C58A-4E94-9F4B-1359319423B0}" srcOrd="0" destOrd="0" presId="urn:microsoft.com/office/officeart/2009/3/layout/HorizontalOrganizationChart"/>
    <dgm:cxn modelId="{02205DC7-34AD-4170-8C7E-BF16D4F26AE5}" type="presOf" srcId="{FED19952-79DE-43FD-97B0-66AB9744ADDA}" destId="{E854E4AB-5C8C-4747-9AC3-1D8C3D1E534C}" srcOrd="0" destOrd="0" presId="urn:microsoft.com/office/officeart/2009/3/layout/HorizontalOrganizationChart"/>
    <dgm:cxn modelId="{4BA476B5-3AAF-40C9-A81A-3D5AC6769BD9}" type="presOf" srcId="{DA357EAD-4A31-4538-953F-82281CAB16A8}" destId="{2E3E5EA9-C463-4556-9C63-9B0721348D1E}" srcOrd="0" destOrd="0" presId="urn:microsoft.com/office/officeart/2009/3/layout/HorizontalOrganizationChart"/>
    <dgm:cxn modelId="{755AAFB7-ED34-48F8-8853-47E83B8B2EE9}" srcId="{1901A7EB-D50F-4C8D-8A25-91B4F535BCC4}" destId="{594335DB-1675-420E-B085-D0147DC2195F}" srcOrd="1" destOrd="0" parTransId="{47C2DFC1-EC31-405B-A271-2A5D169E8354}" sibTransId="{7BC336EF-E021-49C5-86EC-39D1CB1ABF2D}"/>
    <dgm:cxn modelId="{3D797A82-2C92-4B74-B74B-E15404E1C5FF}" type="presOf" srcId="{A1B852F8-FA0F-4195-AE3D-D47BF0F7102E}" destId="{1B77A179-CF97-4628-BF65-80F64C620A64}" srcOrd="1" destOrd="0" presId="urn:microsoft.com/office/officeart/2009/3/layout/HorizontalOrganizationChart"/>
    <dgm:cxn modelId="{837C579A-0AEB-4066-8812-A736B8B57E1B}" type="presOf" srcId="{E3AE7941-9ACC-4841-85C0-62C53117BA23}" destId="{D337E29C-EF66-4C73-B371-6028C008B1D9}" srcOrd="1" destOrd="0" presId="urn:microsoft.com/office/officeart/2009/3/layout/HorizontalOrganizationChart"/>
    <dgm:cxn modelId="{2B3101E4-BFED-401F-990E-BB3AD20088B7}" type="presOf" srcId="{594335DB-1675-420E-B085-D0147DC2195F}" destId="{C29EB713-5082-4D58-B10E-54974F6AC5B7}" srcOrd="0" destOrd="0" presId="urn:microsoft.com/office/officeart/2009/3/layout/HorizontalOrganizationChart"/>
    <dgm:cxn modelId="{D201D752-C2B9-4A9D-AF19-C91B72ED7250}" srcId="{1DE5D436-96FD-4280-8FFC-AD774D586941}" destId="{1901A7EB-D50F-4C8D-8A25-91B4F535BCC4}" srcOrd="0" destOrd="0" parTransId="{37B73464-A2E6-4602-B397-470D0D996706}" sibTransId="{724937D5-0918-4A51-B438-292271ED1185}"/>
    <dgm:cxn modelId="{6EF95BA7-ED0B-4F7D-8C0C-1E09A3352405}" type="presOf" srcId="{908F861E-208B-4FD7-98F4-D8CD89A2D6D6}" destId="{75995F45-755D-4A48-8996-B0F7ACC9EDBE}" srcOrd="1" destOrd="0" presId="urn:microsoft.com/office/officeart/2009/3/layout/HorizontalOrganizationChart"/>
    <dgm:cxn modelId="{010E2823-E26E-4740-A91A-0C417659E7A4}" type="presOf" srcId="{EE1BBD61-4B9E-4CF2-8C1B-F4D10B8E148B}" destId="{68AE95F5-291A-44B8-88D5-561F2CC0E567}" srcOrd="0" destOrd="0" presId="urn:microsoft.com/office/officeart/2009/3/layout/HorizontalOrganizationChart"/>
    <dgm:cxn modelId="{A5C1AF40-C424-40B8-8B86-A206DA887D12}" type="presOf" srcId="{11AF38A9-295B-4C84-8490-0E6AB805F648}" destId="{1E488D4D-8D26-4D35-A19A-8562DB3F5E82}" srcOrd="0" destOrd="0" presId="urn:microsoft.com/office/officeart/2009/3/layout/HorizontalOrganizationChart"/>
    <dgm:cxn modelId="{87902C7A-6011-4E2E-892C-B9B61F1374E2}" srcId="{E3AE7941-9ACC-4841-85C0-62C53117BA23}" destId="{908F861E-208B-4FD7-98F4-D8CD89A2D6D6}" srcOrd="0" destOrd="0" parTransId="{A43ADAAC-3044-4DC4-A6C5-EC2731B0FEB5}" sibTransId="{8D4DFAB9-720B-4D70-89FF-75EA3572E00D}"/>
    <dgm:cxn modelId="{F14D79CE-B41D-4DBE-8DAE-D20AE57F6269}" type="presOf" srcId="{EC0A87D5-6D54-49A0-9719-0BFAD73A6FAD}" destId="{893BDB99-CA3F-4420-BF64-B7080C9F9620}" srcOrd="0" destOrd="0" presId="urn:microsoft.com/office/officeart/2009/3/layout/HorizontalOrganizationChart"/>
    <dgm:cxn modelId="{D1F8F5ED-C5F0-4BD7-9D15-716406CAE0CB}" type="presOf" srcId="{FB20C3C0-16EA-480A-BEB2-7D986D0B9E9A}" destId="{FDD51326-2F5C-4519-A3E4-0FD9AC9F233C}" srcOrd="1" destOrd="0" presId="urn:microsoft.com/office/officeart/2009/3/layout/HorizontalOrganizationChart"/>
    <dgm:cxn modelId="{36AD2B6C-66A8-4A7D-A4E7-0C7B6BBB405F}" type="presOf" srcId="{E3AE7941-9ACC-4841-85C0-62C53117BA23}" destId="{CDB279A9-19C0-410A-8468-FCAF5AD57E9C}" srcOrd="0" destOrd="0" presId="urn:microsoft.com/office/officeart/2009/3/layout/HorizontalOrganizationChart"/>
    <dgm:cxn modelId="{61B92F43-0F2C-4935-ABED-9F9BD541119A}" type="presOf" srcId="{E376236D-DCDD-4AB1-9CFF-968AA58B1225}" destId="{8A9520DD-72E2-4766-BD49-88ED26234F79}" srcOrd="0" destOrd="0" presId="urn:microsoft.com/office/officeart/2009/3/layout/HorizontalOrganizationChart"/>
    <dgm:cxn modelId="{9024A874-E1A4-4104-9E64-5C495F585CBD}" type="presOf" srcId="{B657EA22-A55A-4FBF-87C6-6CC403524695}" destId="{C98893A8-3D9D-4749-9309-764297BC6941}" srcOrd="0" destOrd="0" presId="urn:microsoft.com/office/officeart/2009/3/layout/HorizontalOrganizationChart"/>
    <dgm:cxn modelId="{0B8F2999-B8C3-4FB6-9C75-FF31F34C7421}" srcId="{B8167DB3-89BB-4F40-BC21-9B49C3D065AB}" destId="{FB20C3C0-16EA-480A-BEB2-7D986D0B9E9A}" srcOrd="1" destOrd="0" parTransId="{764150E7-859D-49BF-BDF1-93243DE84120}" sibTransId="{65938B27-A206-4DF4-A94E-525E6E479C30}"/>
    <dgm:cxn modelId="{1FEA6C82-D6EC-423F-9826-190F52C95A81}" type="presOf" srcId="{B0ABF7D8-99F6-4A9C-8936-7D97E015DFFB}" destId="{0FA4AFF9-317E-4F15-86F8-1AF234C40493}" srcOrd="0" destOrd="0" presId="urn:microsoft.com/office/officeart/2009/3/layout/HorizontalOrganizationChart"/>
    <dgm:cxn modelId="{41B7FDDD-0C19-4D7B-B018-A642BA1E3DA7}" type="presOf" srcId="{2329C40E-67F3-453B-A236-769EF0A0CB0C}" destId="{79B27122-41B2-4ADF-B988-B878DA21381C}" srcOrd="0" destOrd="0" presId="urn:microsoft.com/office/officeart/2009/3/layout/HorizontalOrganizationChart"/>
    <dgm:cxn modelId="{D19B910F-E9D2-4DFA-9D6B-21B0CBF2972D}" type="presOf" srcId="{844F33DF-C963-414B-A343-276733C84FC2}" destId="{D361A5D6-3F11-4779-AD9A-210DDECD623B}" srcOrd="0" destOrd="0" presId="urn:microsoft.com/office/officeart/2009/3/layout/HorizontalOrganizationChart"/>
    <dgm:cxn modelId="{1ED99166-372F-4631-8FC0-B09AF6B304B6}" srcId="{E62EFD7A-118E-4F53-B05A-33952C707581}" destId="{0ADC33F0-1819-4CE9-840D-B8F1DB9FA49A}" srcOrd="1" destOrd="0" parTransId="{ECEAEB9E-42BC-4F10-8E16-7AC9EDA9C000}" sibTransId="{8EF32F6C-B37B-4CA1-8AF3-779E9F0A8CB5}"/>
    <dgm:cxn modelId="{0E8F478F-C385-4B75-82AC-518A2F5884A6}" type="presOf" srcId="{908F861E-208B-4FD7-98F4-D8CD89A2D6D6}" destId="{2F6ABC08-7CC2-401C-A304-58B8CD9F1B23}" srcOrd="0" destOrd="0" presId="urn:microsoft.com/office/officeart/2009/3/layout/HorizontalOrganizationChart"/>
    <dgm:cxn modelId="{54D0620F-BAB7-4737-B1FB-4DCC19EC08BD}" type="presOf" srcId="{A43ADAAC-3044-4DC4-A6C5-EC2731B0FEB5}" destId="{611DDB32-B9AF-4536-96C1-B1BCF06EDFC5}" srcOrd="0" destOrd="0" presId="urn:microsoft.com/office/officeart/2009/3/layout/HorizontalOrganizationChart"/>
    <dgm:cxn modelId="{5BD97F4F-FE44-44F9-9DCF-362D68C6F00D}" type="presOf" srcId="{E62EFD7A-118E-4F53-B05A-33952C707581}" destId="{F691303E-D0F0-4D1F-B86B-62C6589A248E}" srcOrd="0" destOrd="0" presId="urn:microsoft.com/office/officeart/2009/3/layout/HorizontalOrganizationChart"/>
    <dgm:cxn modelId="{6E68BBCA-6743-4491-8338-9BC13296E162}" srcId="{908F861E-208B-4FD7-98F4-D8CD89A2D6D6}" destId="{BA0688B6-5022-425D-85AA-4C6AD8739903}" srcOrd="1" destOrd="0" parTransId="{EE1BBD61-4B9E-4CF2-8C1B-F4D10B8E148B}" sibTransId="{B33453F0-A1E6-46F5-8C81-A4AAC7ED79CC}"/>
    <dgm:cxn modelId="{9B9662C8-861E-47E0-8BF5-CFDB8A8C5932}" srcId="{9A2C39FD-2230-4365-9CFA-7732532993DF}" destId="{0E67CF2C-FC82-4A66-9D03-CAFF6830D3D7}" srcOrd="1" destOrd="0" parTransId="{5ED1C7A7-D509-4E7E-9125-E9DF7ED583F6}" sibTransId="{B1AE42E0-A909-45C7-8183-B64BBBCEBE10}"/>
    <dgm:cxn modelId="{62EBEAB4-9713-4109-BEF1-F09BD0182F0E}" type="presOf" srcId="{9A7E402D-41D1-4CB3-83B7-2C8A1C7B201B}" destId="{08E9B683-EDEF-462D-BCF3-37747B676800}" srcOrd="1" destOrd="0" presId="urn:microsoft.com/office/officeart/2009/3/layout/HorizontalOrganizationChart"/>
    <dgm:cxn modelId="{6DBD1129-440A-41D6-9ADB-B0BCE1A02517}" type="presOf" srcId="{0ADC33F0-1819-4CE9-840D-B8F1DB9FA49A}" destId="{E633E8AD-7318-4461-9BE8-F45044086D66}" srcOrd="0" destOrd="0" presId="urn:microsoft.com/office/officeart/2009/3/layout/HorizontalOrganizationChart"/>
    <dgm:cxn modelId="{F07770ED-EBBB-4926-9B81-2E5DA95BB027}" type="presOf" srcId="{52E823C6-050A-4001-BB2B-C697FD805943}" destId="{0A025380-EBD7-4432-AFA0-37AD3E56BE59}" srcOrd="0" destOrd="0" presId="urn:microsoft.com/office/officeart/2009/3/layout/HorizontalOrganizationChart"/>
    <dgm:cxn modelId="{EDDA6A94-A91C-4DDB-B5E0-7296508A6B17}" type="presOf" srcId="{D19AF544-C21F-4345-852C-8D76600D6C58}" destId="{BC4A721D-20D8-4233-A766-B1BAA986C0F9}" srcOrd="0" destOrd="0" presId="urn:microsoft.com/office/officeart/2009/3/layout/HorizontalOrganizationChart"/>
    <dgm:cxn modelId="{4C233AD9-A0F3-4CDB-AD20-6DF47813505B}" srcId="{E3AE7941-9ACC-4841-85C0-62C53117BA23}" destId="{E62EFD7A-118E-4F53-B05A-33952C707581}" srcOrd="2" destOrd="0" parTransId="{DA357EAD-4A31-4538-953F-82281CAB16A8}" sibTransId="{45C3E83A-9ED2-49ED-B0C8-4753C4061BDE}"/>
    <dgm:cxn modelId="{8A3833D8-E305-4F79-B208-57FC18F8A480}" type="presOf" srcId="{145BC691-6AE4-456A-8340-D31F1C417EDC}" destId="{50B1369C-8154-46B8-B71F-DF9416076049}" srcOrd="1" destOrd="0" presId="urn:microsoft.com/office/officeart/2009/3/layout/HorizontalOrganizationChart"/>
    <dgm:cxn modelId="{F8852112-6E88-4A23-96FC-D3DAAB720F81}" type="presOf" srcId="{81500E38-D6F2-4CAC-82B7-4E900F97FC0C}" destId="{B8D1166A-DF00-4F33-8436-D8C9B2DDB880}" srcOrd="0" destOrd="0" presId="urn:microsoft.com/office/officeart/2009/3/layout/HorizontalOrganizationChart"/>
    <dgm:cxn modelId="{3E7349F8-376F-4FF8-9420-E25E27F61D75}" type="presOf" srcId="{BC367061-7412-4464-B0CC-63D8C40726C1}" destId="{4E9B5CA7-B2DC-4F7B-9FAA-88782BF5193B}" srcOrd="0" destOrd="0" presId="urn:microsoft.com/office/officeart/2009/3/layout/HorizontalOrganizationChart"/>
    <dgm:cxn modelId="{25DDED7B-10A4-40F5-A436-B05CC71F650D}" type="presOf" srcId="{2329C40E-67F3-453B-A236-769EF0A0CB0C}" destId="{42D09F78-4555-4512-AC8D-4C41095F8B08}" srcOrd="1" destOrd="0" presId="urn:microsoft.com/office/officeart/2009/3/layout/HorizontalOrganizationChart"/>
    <dgm:cxn modelId="{CB65C806-6731-45BC-B6E6-BC8C32BD33B3}" srcId="{1901A7EB-D50F-4C8D-8A25-91B4F535BCC4}" destId="{EC0A87D5-6D54-49A0-9719-0BFAD73A6FAD}" srcOrd="0" destOrd="0" parTransId="{52E823C6-050A-4001-BB2B-C697FD805943}" sibTransId="{B8946540-BC5C-46F2-A3E8-5A9421E655C2}"/>
    <dgm:cxn modelId="{C69B7960-0928-45C4-B4E3-5046E4CD6091}" srcId="{811ABB6D-2EC4-4128-A2F7-7B07B95650CB}" destId="{2329C40E-67F3-453B-A236-769EF0A0CB0C}" srcOrd="0" destOrd="0" parTransId="{0BE657F8-CBB9-42C9-9868-8C1373AC5020}" sibTransId="{E695BB4B-5DB0-4C8A-AF1F-752C7C7B2DCA}"/>
    <dgm:cxn modelId="{3417293C-309C-4A77-B08C-92C8D1BF8464}" type="presOf" srcId="{8533B447-111F-4D13-8D67-7A3B02D7ED97}" destId="{B3CB228D-4B13-4002-92AA-86303CE2D816}" srcOrd="0" destOrd="0" presId="urn:microsoft.com/office/officeart/2009/3/layout/HorizontalOrganizationChart"/>
    <dgm:cxn modelId="{B53B7B0A-4C73-4661-B23D-BB2F34944C58}" type="presOf" srcId="{8533B447-111F-4D13-8D67-7A3B02D7ED97}" destId="{AA17CDD8-E9E0-44D1-B7AE-1208BA889788}" srcOrd="1" destOrd="0" presId="urn:microsoft.com/office/officeart/2009/3/layout/HorizontalOrganizationChart"/>
    <dgm:cxn modelId="{2456F856-9539-430C-994D-1334E5E45C93}" type="presOf" srcId="{A1B852F8-FA0F-4195-AE3D-D47BF0F7102E}" destId="{D045867B-E0B7-40E5-AEE9-A9C6CEF62D2C}" srcOrd="0" destOrd="0" presId="urn:microsoft.com/office/officeart/2009/3/layout/HorizontalOrganizationChart"/>
    <dgm:cxn modelId="{B0B706F6-17B1-4254-AFD9-5633BADF18E0}" srcId="{9A7E402D-41D1-4CB3-83B7-2C8A1C7B201B}" destId="{B8167DB3-89BB-4F40-BC21-9B49C3D065AB}" srcOrd="0" destOrd="0" parTransId="{9CA768F5-7CDD-46DA-8CCE-0B5733FDBC92}" sibTransId="{22411F94-BECE-4D37-B28E-F35CCCB54F72}"/>
    <dgm:cxn modelId="{1607A695-C747-44CD-B21A-F62AA6FD8433}" type="presOf" srcId="{BA0688B6-5022-425D-85AA-4C6AD8739903}" destId="{7C68CC39-A9FD-4851-B505-09A3CA3316A1}" srcOrd="1" destOrd="0" presId="urn:microsoft.com/office/officeart/2009/3/layout/HorizontalOrganizationChart"/>
    <dgm:cxn modelId="{8B80B70C-3D0D-4F01-8E0C-4C63D922E011}" type="presOf" srcId="{811ABB6D-2EC4-4128-A2F7-7B07B95650CB}" destId="{B494589C-53F5-42A2-B5F1-2873AB4F0DA9}" srcOrd="0" destOrd="0" presId="urn:microsoft.com/office/officeart/2009/3/layout/HorizontalOrganizationChart"/>
    <dgm:cxn modelId="{8C9E9080-514D-4C9E-8621-0E329A9CB148}" type="presOf" srcId="{FED19952-79DE-43FD-97B0-66AB9744ADDA}" destId="{94CF8DD7-F525-4B24-8724-D89B07D43D72}" srcOrd="1" destOrd="0" presId="urn:microsoft.com/office/officeart/2009/3/layout/HorizontalOrganizationChart"/>
    <dgm:cxn modelId="{E7A2B554-4D8D-4C7A-B5BA-964C4AD8D524}" type="presOf" srcId="{EC0A87D5-6D54-49A0-9719-0BFAD73A6FAD}" destId="{E47DAAF4-E703-40D9-8F9A-AF15BB777E17}" srcOrd="1" destOrd="0" presId="urn:microsoft.com/office/officeart/2009/3/layout/HorizontalOrganizationChart"/>
    <dgm:cxn modelId="{8F5267E4-E2A4-4F0C-895C-F73AFE7478B6}" srcId="{594335DB-1675-420E-B085-D0147DC2195F}" destId="{9A7E402D-41D1-4CB3-83B7-2C8A1C7B201B}" srcOrd="0" destOrd="0" parTransId="{B0B9A780-8224-49AA-BD20-2F5A999746D3}" sibTransId="{12F1A9E1-DE35-46BA-9D9B-EFB31391CBC0}"/>
    <dgm:cxn modelId="{3428CC56-7121-47FE-B166-C1997166FB91}" srcId="{9A7E402D-41D1-4CB3-83B7-2C8A1C7B201B}" destId="{811ABB6D-2EC4-4128-A2F7-7B07B95650CB}" srcOrd="1" destOrd="0" parTransId="{D19AF544-C21F-4345-852C-8D76600D6C58}" sibTransId="{46305A56-2017-4E02-A5F7-39E4A662DFE9}"/>
    <dgm:cxn modelId="{4DDBCD99-EA77-4BCE-BFDF-44FF310B4E13}" srcId="{9A2C39FD-2230-4365-9CFA-7732532993DF}" destId="{81500E38-D6F2-4CAC-82B7-4E900F97FC0C}" srcOrd="0" destOrd="0" parTransId="{BC367061-7412-4464-B0CC-63D8C40726C1}" sibTransId="{4AE62963-00CE-43B2-A99A-D5E681B4B33D}"/>
    <dgm:cxn modelId="{5694E231-E714-4D79-ACE9-2C5912B2E420}" type="presOf" srcId="{608C0B16-8878-402F-8C12-241C54870C3C}" destId="{9277E53F-B1F1-45E5-B0ED-63735C6C9FCF}" srcOrd="1" destOrd="0" presId="urn:microsoft.com/office/officeart/2009/3/layout/HorizontalOrganizationChart"/>
    <dgm:cxn modelId="{6E0C8ED0-549C-4249-B3BE-FFE1931D3676}" type="presOf" srcId="{FE90A770-B036-453D-A7D4-8039CA363BF5}" destId="{7874649E-0DD7-43C6-AF4B-8AC792D31E7E}" srcOrd="1" destOrd="0" presId="urn:microsoft.com/office/officeart/2009/3/layout/HorizontalOrganizationChart"/>
    <dgm:cxn modelId="{7F57AB71-BC37-4107-9B2A-015BB5F5EB83}" type="presOf" srcId="{D93904A9-261C-4252-836A-F3B6173AE82B}" destId="{F93CEF67-93A3-4619-AA5E-879F7AE6809A}" srcOrd="0" destOrd="0" presId="urn:microsoft.com/office/officeart/2009/3/layout/HorizontalOrganizationChart"/>
    <dgm:cxn modelId="{285D3C09-24FF-4F98-AA8E-6797E5433C3D}" type="presOf" srcId="{F2800FF1-C1B5-4A07-8DE6-F2596F8B18D0}" destId="{8FFD879A-A692-4271-A52E-F41C158B8DA9}" srcOrd="0" destOrd="0" presId="urn:microsoft.com/office/officeart/2009/3/layout/HorizontalOrganizationChart"/>
    <dgm:cxn modelId="{9FB3BAD8-9E4B-4CDB-961B-AC6F121777D1}" type="presOf" srcId="{608C0B16-8878-402F-8C12-241C54870C3C}" destId="{9CE8754E-0C20-45D6-8EB6-561E4CE76AEF}" srcOrd="0" destOrd="0" presId="urn:microsoft.com/office/officeart/2009/3/layout/HorizontalOrganizationChart"/>
    <dgm:cxn modelId="{20102093-43C4-4C5D-9D97-750DDFFEFBDB}" type="presOf" srcId="{0BE657F8-CBB9-42C9-9868-8C1373AC5020}" destId="{6D22E4F3-872A-4905-AA63-23301C31C210}" srcOrd="0" destOrd="0" presId="urn:microsoft.com/office/officeart/2009/3/layout/HorizontalOrganizationChart"/>
    <dgm:cxn modelId="{1B1253A9-F86C-4B78-89BC-53C74943D417}" srcId="{811ABB6D-2EC4-4128-A2F7-7B07B95650CB}" destId="{FED19952-79DE-43FD-97B0-66AB9744ADDA}" srcOrd="1" destOrd="0" parTransId="{0949EB08-BBAA-4117-B9B5-49EA81E1CF3C}" sibTransId="{EEFE140E-61FD-4D4B-BA21-4ED087D9B4F5}"/>
    <dgm:cxn modelId="{D4D7261F-035F-4017-94F4-ED504B34AD24}" srcId="{594335DB-1675-420E-B085-D0147DC2195F}" destId="{E3AE7941-9ACC-4841-85C0-62C53117BA23}" srcOrd="1" destOrd="0" parTransId="{844F33DF-C963-414B-A343-276733C84FC2}" sibTransId="{26DE1AC4-9808-46AE-AED3-E2B192F63B07}"/>
    <dgm:cxn modelId="{AE61B132-71C0-4600-85A5-D9D0F5765A35}" type="presOf" srcId="{ECEAEB9E-42BC-4F10-8E16-7AC9EDA9C000}" destId="{1F5BB8C2-07D4-4B70-A75D-43567E9C56F8}" srcOrd="0" destOrd="0" presId="urn:microsoft.com/office/officeart/2009/3/layout/HorizontalOrganizationChart"/>
    <dgm:cxn modelId="{4E7E8D6D-171B-4DFF-A36B-EE8F95F42B68}" type="presParOf" srcId="{CFF8127F-6F96-41EE-8574-9C3F5D91D31C}" destId="{EB363C8A-5917-47AB-A577-30E9F8399A9D}" srcOrd="0" destOrd="0" presId="urn:microsoft.com/office/officeart/2009/3/layout/HorizontalOrganizationChart"/>
    <dgm:cxn modelId="{59283CA8-F61A-41B1-A50C-C8E06B04C995}" type="presParOf" srcId="{EB363C8A-5917-47AB-A577-30E9F8399A9D}" destId="{F8A2CE0C-54F7-4A21-A2E7-7026DFF6C5E5}" srcOrd="0" destOrd="0" presId="urn:microsoft.com/office/officeart/2009/3/layout/HorizontalOrganizationChart"/>
    <dgm:cxn modelId="{D11A1A60-4F4D-4E9A-BF20-CD68CA8F963C}" type="presParOf" srcId="{F8A2CE0C-54F7-4A21-A2E7-7026DFF6C5E5}" destId="{FB55D58C-04CA-4C6A-975D-A051A1349508}" srcOrd="0" destOrd="0" presId="urn:microsoft.com/office/officeart/2009/3/layout/HorizontalOrganizationChart"/>
    <dgm:cxn modelId="{B82047A4-F6E5-4623-BC8C-36FCFE0E20A4}" type="presParOf" srcId="{F8A2CE0C-54F7-4A21-A2E7-7026DFF6C5E5}" destId="{279FCBA0-1247-4F0D-B8F3-0E1238284311}" srcOrd="1" destOrd="0" presId="urn:microsoft.com/office/officeart/2009/3/layout/HorizontalOrganizationChart"/>
    <dgm:cxn modelId="{A60CDBD8-0FD4-4117-994F-EC49F05C26B8}" type="presParOf" srcId="{EB363C8A-5917-47AB-A577-30E9F8399A9D}" destId="{ED720106-26B2-46FD-8CAA-E17DD53AB8C4}" srcOrd="1" destOrd="0" presId="urn:microsoft.com/office/officeart/2009/3/layout/HorizontalOrganizationChart"/>
    <dgm:cxn modelId="{ECC77E10-7513-4DF7-A12D-8AD97E2E3DC0}" type="presParOf" srcId="{ED720106-26B2-46FD-8CAA-E17DD53AB8C4}" destId="{0A025380-EBD7-4432-AFA0-37AD3E56BE59}" srcOrd="0" destOrd="0" presId="urn:microsoft.com/office/officeart/2009/3/layout/HorizontalOrganizationChart"/>
    <dgm:cxn modelId="{FD459351-831E-4969-933F-067A6CD19767}" type="presParOf" srcId="{ED720106-26B2-46FD-8CAA-E17DD53AB8C4}" destId="{3B12B2CB-6994-42D0-AD8A-5D45306546E2}" srcOrd="1" destOrd="0" presId="urn:microsoft.com/office/officeart/2009/3/layout/HorizontalOrganizationChart"/>
    <dgm:cxn modelId="{9714CDE3-40BC-498F-917E-B95EF7522657}" type="presParOf" srcId="{3B12B2CB-6994-42D0-AD8A-5D45306546E2}" destId="{8C13565F-288F-4C5D-8F0C-8C39D768BE80}" srcOrd="0" destOrd="0" presId="urn:microsoft.com/office/officeart/2009/3/layout/HorizontalOrganizationChart"/>
    <dgm:cxn modelId="{B3479EB3-E868-4BD5-951E-EFF5D11F35FE}" type="presParOf" srcId="{8C13565F-288F-4C5D-8F0C-8C39D768BE80}" destId="{893BDB99-CA3F-4420-BF64-B7080C9F9620}" srcOrd="0" destOrd="0" presId="urn:microsoft.com/office/officeart/2009/3/layout/HorizontalOrganizationChart"/>
    <dgm:cxn modelId="{A852C671-2F3D-47FE-85C7-BCBB1D4959EA}" type="presParOf" srcId="{8C13565F-288F-4C5D-8F0C-8C39D768BE80}" destId="{E47DAAF4-E703-40D9-8F9A-AF15BB777E17}" srcOrd="1" destOrd="0" presId="urn:microsoft.com/office/officeart/2009/3/layout/HorizontalOrganizationChart"/>
    <dgm:cxn modelId="{682DEFFF-5180-4047-9C23-58B23C2EC758}" type="presParOf" srcId="{3B12B2CB-6994-42D0-AD8A-5D45306546E2}" destId="{74236031-7519-4D00-AB39-A2A9DD6F1637}" srcOrd="1" destOrd="0" presId="urn:microsoft.com/office/officeart/2009/3/layout/HorizontalOrganizationChart"/>
    <dgm:cxn modelId="{F034B5A1-3D05-4A94-8287-3C630D7512D6}" type="presParOf" srcId="{3B12B2CB-6994-42D0-AD8A-5D45306546E2}" destId="{2B77044F-5420-426D-B9FE-45D22D7F788A}" srcOrd="2" destOrd="0" presId="urn:microsoft.com/office/officeart/2009/3/layout/HorizontalOrganizationChart"/>
    <dgm:cxn modelId="{C478796D-3E9A-42B7-9A60-F1B4C88FBB98}" type="presParOf" srcId="{ED720106-26B2-46FD-8CAA-E17DD53AB8C4}" destId="{E83BF97B-B5EC-4443-A09C-E844F46EDD1C}" srcOrd="2" destOrd="0" presId="urn:microsoft.com/office/officeart/2009/3/layout/HorizontalOrganizationChart"/>
    <dgm:cxn modelId="{9F1F24E9-0F2F-43CC-9EC6-EEE148A6C7ED}" type="presParOf" srcId="{ED720106-26B2-46FD-8CAA-E17DD53AB8C4}" destId="{108F3428-55BE-46EF-9A2F-7C8E5CA96587}" srcOrd="3" destOrd="0" presId="urn:microsoft.com/office/officeart/2009/3/layout/HorizontalOrganizationChart"/>
    <dgm:cxn modelId="{99B7C95F-802E-4951-948C-178C2EE379D2}" type="presParOf" srcId="{108F3428-55BE-46EF-9A2F-7C8E5CA96587}" destId="{1A03E640-4DA2-4C63-AF26-DC09E89777AD}" srcOrd="0" destOrd="0" presId="urn:microsoft.com/office/officeart/2009/3/layout/HorizontalOrganizationChart"/>
    <dgm:cxn modelId="{2C843DCD-430D-4AD9-BE68-3ECDB2AF021C}" type="presParOf" srcId="{1A03E640-4DA2-4C63-AF26-DC09E89777AD}" destId="{C29EB713-5082-4D58-B10E-54974F6AC5B7}" srcOrd="0" destOrd="0" presId="urn:microsoft.com/office/officeart/2009/3/layout/HorizontalOrganizationChart"/>
    <dgm:cxn modelId="{864D3761-5E2B-434F-9BB1-B27AB72DB036}" type="presParOf" srcId="{1A03E640-4DA2-4C63-AF26-DC09E89777AD}" destId="{71A44E22-D2BC-41C8-8327-5EF12F47C6B0}" srcOrd="1" destOrd="0" presId="urn:microsoft.com/office/officeart/2009/3/layout/HorizontalOrganizationChart"/>
    <dgm:cxn modelId="{AD41015B-0A8A-4AC4-8C82-C410BFBF09D0}" type="presParOf" srcId="{108F3428-55BE-46EF-9A2F-7C8E5CA96587}" destId="{860E5F47-6AFF-4C8D-A0DE-B5434B1A4383}" srcOrd="1" destOrd="0" presId="urn:microsoft.com/office/officeart/2009/3/layout/HorizontalOrganizationChart"/>
    <dgm:cxn modelId="{78C41BDE-5A4D-45E1-BA36-024072B190B7}" type="presParOf" srcId="{860E5F47-6AFF-4C8D-A0DE-B5434B1A4383}" destId="{3545FE4F-765B-4676-93BB-635EE2C5CC16}" srcOrd="0" destOrd="0" presId="urn:microsoft.com/office/officeart/2009/3/layout/HorizontalOrganizationChart"/>
    <dgm:cxn modelId="{504674D0-C8E2-4458-A334-840742416315}" type="presParOf" srcId="{860E5F47-6AFF-4C8D-A0DE-B5434B1A4383}" destId="{EA5B58FE-59AB-45C6-ADE3-E830D5AC855E}" srcOrd="1" destOrd="0" presId="urn:microsoft.com/office/officeart/2009/3/layout/HorizontalOrganizationChart"/>
    <dgm:cxn modelId="{FDB97A70-CC10-498F-B6C6-5B7F1A4B9937}" type="presParOf" srcId="{EA5B58FE-59AB-45C6-ADE3-E830D5AC855E}" destId="{F632A546-F742-4B9B-B4A1-3A947B1829C4}" srcOrd="0" destOrd="0" presId="urn:microsoft.com/office/officeart/2009/3/layout/HorizontalOrganizationChart"/>
    <dgm:cxn modelId="{2F3C2992-F40B-471D-A1D5-86CE65206686}" type="presParOf" srcId="{F632A546-F742-4B9B-B4A1-3A947B1829C4}" destId="{D5CDA638-114F-4ED1-8185-FFE9FB0AFA5E}" srcOrd="0" destOrd="0" presId="urn:microsoft.com/office/officeart/2009/3/layout/HorizontalOrganizationChart"/>
    <dgm:cxn modelId="{1A969671-D787-4FD9-B091-58A428E0EA08}" type="presParOf" srcId="{F632A546-F742-4B9B-B4A1-3A947B1829C4}" destId="{08E9B683-EDEF-462D-BCF3-37747B676800}" srcOrd="1" destOrd="0" presId="urn:microsoft.com/office/officeart/2009/3/layout/HorizontalOrganizationChart"/>
    <dgm:cxn modelId="{B031C996-6D04-442D-BECF-F593497CDDE2}" type="presParOf" srcId="{EA5B58FE-59AB-45C6-ADE3-E830D5AC855E}" destId="{5232B141-D09F-48F0-9923-8ACD156E8197}" srcOrd="1" destOrd="0" presId="urn:microsoft.com/office/officeart/2009/3/layout/HorizontalOrganizationChart"/>
    <dgm:cxn modelId="{FFB5BA50-7448-42C1-98FC-625B710C617C}" type="presParOf" srcId="{5232B141-D09F-48F0-9923-8ACD156E8197}" destId="{20565DCC-A727-49DF-862C-EA617F4065B2}" srcOrd="0" destOrd="0" presId="urn:microsoft.com/office/officeart/2009/3/layout/HorizontalOrganizationChart"/>
    <dgm:cxn modelId="{E4381CD8-EB29-4095-9B5C-2B382C472342}" type="presParOf" srcId="{5232B141-D09F-48F0-9923-8ACD156E8197}" destId="{B8544961-9BCB-4A14-A9A8-0F4793C02C14}" srcOrd="1" destOrd="0" presId="urn:microsoft.com/office/officeart/2009/3/layout/HorizontalOrganizationChart"/>
    <dgm:cxn modelId="{015BC265-ED6D-42A0-8A77-9FFC55A817F4}" type="presParOf" srcId="{B8544961-9BCB-4A14-A9A8-0F4793C02C14}" destId="{BD77AE39-937A-45F0-9A89-EA8A5DEF5504}" srcOrd="0" destOrd="0" presId="urn:microsoft.com/office/officeart/2009/3/layout/HorizontalOrganizationChart"/>
    <dgm:cxn modelId="{03CB2C1B-4691-42DD-A91A-91E33B23B5F8}" type="presParOf" srcId="{BD77AE39-937A-45F0-9A89-EA8A5DEF5504}" destId="{21D3105F-68B7-40A5-A5B3-3E57E1DE7D2D}" srcOrd="0" destOrd="0" presId="urn:microsoft.com/office/officeart/2009/3/layout/HorizontalOrganizationChart"/>
    <dgm:cxn modelId="{E8B66295-95AC-4B55-8612-C7C4AD12D694}" type="presParOf" srcId="{BD77AE39-937A-45F0-9A89-EA8A5DEF5504}" destId="{368FC548-80FD-433E-9A0F-7EB41EC69D6F}" srcOrd="1" destOrd="0" presId="urn:microsoft.com/office/officeart/2009/3/layout/HorizontalOrganizationChart"/>
    <dgm:cxn modelId="{91A474B8-5B61-4A12-B683-60DF8EE5B878}" type="presParOf" srcId="{B8544961-9BCB-4A14-A9A8-0F4793C02C14}" destId="{B4C99B9D-AC19-4C1C-94E3-AB0F57756F1F}" srcOrd="1" destOrd="0" presId="urn:microsoft.com/office/officeart/2009/3/layout/HorizontalOrganizationChart"/>
    <dgm:cxn modelId="{3C3CD224-3EEB-4185-A1B2-0DF06706A78C}" type="presParOf" srcId="{B4C99B9D-AC19-4C1C-94E3-AB0F57756F1F}" destId="{F93CEF67-93A3-4619-AA5E-879F7AE6809A}" srcOrd="0" destOrd="0" presId="urn:microsoft.com/office/officeart/2009/3/layout/HorizontalOrganizationChart"/>
    <dgm:cxn modelId="{D5034EF1-8ABD-4B51-8CA4-1D9E3649E0F2}" type="presParOf" srcId="{B4C99B9D-AC19-4C1C-94E3-AB0F57756F1F}" destId="{283A7F61-4AE9-4A4B-A47D-01ED5E459828}" srcOrd="1" destOrd="0" presId="urn:microsoft.com/office/officeart/2009/3/layout/HorizontalOrganizationChart"/>
    <dgm:cxn modelId="{B644E48E-9E72-456C-B0FF-F5311370F6D4}" type="presParOf" srcId="{283A7F61-4AE9-4A4B-A47D-01ED5E459828}" destId="{A3BBF528-976C-4E89-8BB7-A2E28BFBA96D}" srcOrd="0" destOrd="0" presId="urn:microsoft.com/office/officeart/2009/3/layout/HorizontalOrganizationChart"/>
    <dgm:cxn modelId="{67E6530F-F035-4E9A-9A1C-AFBC5FB50122}" type="presParOf" srcId="{A3BBF528-976C-4E89-8BB7-A2E28BFBA96D}" destId="{B3CB228D-4B13-4002-92AA-86303CE2D816}" srcOrd="0" destOrd="0" presId="urn:microsoft.com/office/officeart/2009/3/layout/HorizontalOrganizationChart"/>
    <dgm:cxn modelId="{EB5295FD-0A82-4B0A-B3C4-D16B0B22C14B}" type="presParOf" srcId="{A3BBF528-976C-4E89-8BB7-A2E28BFBA96D}" destId="{AA17CDD8-E9E0-44D1-B7AE-1208BA889788}" srcOrd="1" destOrd="0" presId="urn:microsoft.com/office/officeart/2009/3/layout/HorizontalOrganizationChart"/>
    <dgm:cxn modelId="{90045CAB-2BD4-466C-B022-525A236172D4}" type="presParOf" srcId="{283A7F61-4AE9-4A4B-A47D-01ED5E459828}" destId="{4EE22F1B-0582-450A-9B3E-27C060D34FF9}" srcOrd="1" destOrd="0" presId="urn:microsoft.com/office/officeart/2009/3/layout/HorizontalOrganizationChart"/>
    <dgm:cxn modelId="{DB9B2F90-F342-4FDE-BD3D-43D1C203B9BE}" type="presParOf" srcId="{283A7F61-4AE9-4A4B-A47D-01ED5E459828}" destId="{7A273614-1CEA-4BF5-83B9-9AE4F3205BC2}" srcOrd="2" destOrd="0" presId="urn:microsoft.com/office/officeart/2009/3/layout/HorizontalOrganizationChart"/>
    <dgm:cxn modelId="{30941E25-50FB-4F6C-BF08-0BEE72B373F6}" type="presParOf" srcId="{B4C99B9D-AC19-4C1C-94E3-AB0F57756F1F}" destId="{CCADF12F-00C4-4C23-8CA3-3DFFFF917750}" srcOrd="2" destOrd="0" presId="urn:microsoft.com/office/officeart/2009/3/layout/HorizontalOrganizationChart"/>
    <dgm:cxn modelId="{0C85272C-6319-40C5-ACFB-2CD4D667D94C}" type="presParOf" srcId="{B4C99B9D-AC19-4C1C-94E3-AB0F57756F1F}" destId="{49218505-3762-43F4-BC06-674D1C52530B}" srcOrd="3" destOrd="0" presId="urn:microsoft.com/office/officeart/2009/3/layout/HorizontalOrganizationChart"/>
    <dgm:cxn modelId="{460E1DCB-5F3D-48AD-92AD-FCFC1BA0864F}" type="presParOf" srcId="{49218505-3762-43F4-BC06-674D1C52530B}" destId="{C20D036B-90C3-442F-A979-6D643708BA0F}" srcOrd="0" destOrd="0" presId="urn:microsoft.com/office/officeart/2009/3/layout/HorizontalOrganizationChart"/>
    <dgm:cxn modelId="{8549BEEC-7111-42F7-9382-2AEDAE8297FC}" type="presParOf" srcId="{C20D036B-90C3-442F-A979-6D643708BA0F}" destId="{204EB849-669D-40B6-99D4-B2295039C582}" srcOrd="0" destOrd="0" presId="urn:microsoft.com/office/officeart/2009/3/layout/HorizontalOrganizationChart"/>
    <dgm:cxn modelId="{E83C0C50-F3F7-4CA1-989F-BA22C63191D0}" type="presParOf" srcId="{C20D036B-90C3-442F-A979-6D643708BA0F}" destId="{FDD51326-2F5C-4519-A3E4-0FD9AC9F233C}" srcOrd="1" destOrd="0" presId="urn:microsoft.com/office/officeart/2009/3/layout/HorizontalOrganizationChart"/>
    <dgm:cxn modelId="{17B6E4D9-26BD-410B-9110-F0E80185F5DF}" type="presParOf" srcId="{49218505-3762-43F4-BC06-674D1C52530B}" destId="{074C266D-8DC4-4E1F-8A02-F7721082A52F}" srcOrd="1" destOrd="0" presId="urn:microsoft.com/office/officeart/2009/3/layout/HorizontalOrganizationChart"/>
    <dgm:cxn modelId="{7620C6BF-15DB-4108-AEB3-B18E17E1896F}" type="presParOf" srcId="{49218505-3762-43F4-BC06-674D1C52530B}" destId="{4BA3129F-3FE4-45FA-BDCF-DA211865C7A0}" srcOrd="2" destOrd="0" presId="urn:microsoft.com/office/officeart/2009/3/layout/HorizontalOrganizationChart"/>
    <dgm:cxn modelId="{4C0B644A-5D49-4E77-B008-BC17862AD4F6}" type="presParOf" srcId="{B8544961-9BCB-4A14-A9A8-0F4793C02C14}" destId="{33EBC80C-264A-44E0-B7AA-1DA20AFB1709}" srcOrd="2" destOrd="0" presId="urn:microsoft.com/office/officeart/2009/3/layout/HorizontalOrganizationChart"/>
    <dgm:cxn modelId="{0EB0D5AF-B265-471A-B341-8DA33A05F62E}" type="presParOf" srcId="{5232B141-D09F-48F0-9923-8ACD156E8197}" destId="{BC4A721D-20D8-4233-A766-B1BAA986C0F9}" srcOrd="2" destOrd="0" presId="urn:microsoft.com/office/officeart/2009/3/layout/HorizontalOrganizationChart"/>
    <dgm:cxn modelId="{2F7F5B86-3B71-46B2-A8DE-BEA69C5656D5}" type="presParOf" srcId="{5232B141-D09F-48F0-9923-8ACD156E8197}" destId="{26852140-CCB7-40A4-A39B-9118AF8580AF}" srcOrd="3" destOrd="0" presId="urn:microsoft.com/office/officeart/2009/3/layout/HorizontalOrganizationChart"/>
    <dgm:cxn modelId="{F638CFD9-A5C7-44BB-9D03-868C98E6C112}" type="presParOf" srcId="{26852140-CCB7-40A4-A39B-9118AF8580AF}" destId="{B8BCDA2F-AE63-451D-A4DC-9D8AE6DCF46D}" srcOrd="0" destOrd="0" presId="urn:microsoft.com/office/officeart/2009/3/layout/HorizontalOrganizationChart"/>
    <dgm:cxn modelId="{A9469F1A-A338-416F-9DE1-65F268D2E8AE}" type="presParOf" srcId="{B8BCDA2F-AE63-451D-A4DC-9D8AE6DCF46D}" destId="{B494589C-53F5-42A2-B5F1-2873AB4F0DA9}" srcOrd="0" destOrd="0" presId="urn:microsoft.com/office/officeart/2009/3/layout/HorizontalOrganizationChart"/>
    <dgm:cxn modelId="{21DF3105-76EE-443C-A7E8-ACB273B4EFBF}" type="presParOf" srcId="{B8BCDA2F-AE63-451D-A4DC-9D8AE6DCF46D}" destId="{9800D5DB-B4A5-43C1-A80D-1FE37CB22292}" srcOrd="1" destOrd="0" presId="urn:microsoft.com/office/officeart/2009/3/layout/HorizontalOrganizationChart"/>
    <dgm:cxn modelId="{73C164BA-5C11-4303-A3C5-9E29FE6B574C}" type="presParOf" srcId="{26852140-CCB7-40A4-A39B-9118AF8580AF}" destId="{970F45A7-0C8A-498B-A0C2-896E98D2AA39}" srcOrd="1" destOrd="0" presId="urn:microsoft.com/office/officeart/2009/3/layout/HorizontalOrganizationChart"/>
    <dgm:cxn modelId="{1B0E8FC7-A3A6-48F3-B2EC-8071710489E6}" type="presParOf" srcId="{970F45A7-0C8A-498B-A0C2-896E98D2AA39}" destId="{6D22E4F3-872A-4905-AA63-23301C31C210}" srcOrd="0" destOrd="0" presId="urn:microsoft.com/office/officeart/2009/3/layout/HorizontalOrganizationChart"/>
    <dgm:cxn modelId="{616EECFA-D469-4AD3-AE0A-8E28EEBB2F73}" type="presParOf" srcId="{970F45A7-0C8A-498B-A0C2-896E98D2AA39}" destId="{A23C60F6-88F6-4B89-9245-E02F7A178F6C}" srcOrd="1" destOrd="0" presId="urn:microsoft.com/office/officeart/2009/3/layout/HorizontalOrganizationChart"/>
    <dgm:cxn modelId="{08719D98-F687-4FB3-8270-78A94A9D6FAA}" type="presParOf" srcId="{A23C60F6-88F6-4B89-9245-E02F7A178F6C}" destId="{7EC67714-0FF6-4120-8FA8-2587CBF1271C}" srcOrd="0" destOrd="0" presId="urn:microsoft.com/office/officeart/2009/3/layout/HorizontalOrganizationChart"/>
    <dgm:cxn modelId="{8DB478AC-3556-4942-8E63-B45E0DC1082A}" type="presParOf" srcId="{7EC67714-0FF6-4120-8FA8-2587CBF1271C}" destId="{79B27122-41B2-4ADF-B988-B878DA21381C}" srcOrd="0" destOrd="0" presId="urn:microsoft.com/office/officeart/2009/3/layout/HorizontalOrganizationChart"/>
    <dgm:cxn modelId="{7CB1A5CD-7294-4E3A-9130-F405EB57EA75}" type="presParOf" srcId="{7EC67714-0FF6-4120-8FA8-2587CBF1271C}" destId="{42D09F78-4555-4512-AC8D-4C41095F8B08}" srcOrd="1" destOrd="0" presId="urn:microsoft.com/office/officeart/2009/3/layout/HorizontalOrganizationChart"/>
    <dgm:cxn modelId="{88A4B832-E322-41FC-8CB3-D31BC8684732}" type="presParOf" srcId="{A23C60F6-88F6-4B89-9245-E02F7A178F6C}" destId="{195F3653-0E91-44F5-BC54-482982D33409}" srcOrd="1" destOrd="0" presId="urn:microsoft.com/office/officeart/2009/3/layout/HorizontalOrganizationChart"/>
    <dgm:cxn modelId="{7A78FA04-B753-48DE-ADD7-D89431D582EE}" type="presParOf" srcId="{A23C60F6-88F6-4B89-9245-E02F7A178F6C}" destId="{2ECC85BD-AC39-4372-9C80-A5B4F7E53F39}" srcOrd="2" destOrd="0" presId="urn:microsoft.com/office/officeart/2009/3/layout/HorizontalOrganizationChart"/>
    <dgm:cxn modelId="{FF75CE79-5D5B-4E70-BE61-2B294DDA512E}" type="presParOf" srcId="{970F45A7-0C8A-498B-A0C2-896E98D2AA39}" destId="{C3A278D6-B730-43E4-9644-D9768B3BB8AD}" srcOrd="2" destOrd="0" presId="urn:microsoft.com/office/officeart/2009/3/layout/HorizontalOrganizationChart"/>
    <dgm:cxn modelId="{1209CDC3-84A6-4B0C-807F-A74977C71736}" type="presParOf" srcId="{970F45A7-0C8A-498B-A0C2-896E98D2AA39}" destId="{EECC12F8-5620-44AB-831D-B7AD3BB733C0}" srcOrd="3" destOrd="0" presId="urn:microsoft.com/office/officeart/2009/3/layout/HorizontalOrganizationChart"/>
    <dgm:cxn modelId="{0209986D-3488-40BD-9069-CEE108F378F0}" type="presParOf" srcId="{EECC12F8-5620-44AB-831D-B7AD3BB733C0}" destId="{B8326E48-3B90-4669-8AE8-8B7B43E9966C}" srcOrd="0" destOrd="0" presId="urn:microsoft.com/office/officeart/2009/3/layout/HorizontalOrganizationChart"/>
    <dgm:cxn modelId="{44DB7BFB-18BF-40A6-BB7E-68631E840A7D}" type="presParOf" srcId="{B8326E48-3B90-4669-8AE8-8B7B43E9966C}" destId="{E854E4AB-5C8C-4747-9AC3-1D8C3D1E534C}" srcOrd="0" destOrd="0" presId="urn:microsoft.com/office/officeart/2009/3/layout/HorizontalOrganizationChart"/>
    <dgm:cxn modelId="{E5EF98DA-B21B-4CC4-B5AC-1D12B10E7AB8}" type="presParOf" srcId="{B8326E48-3B90-4669-8AE8-8B7B43E9966C}" destId="{94CF8DD7-F525-4B24-8724-D89B07D43D72}" srcOrd="1" destOrd="0" presId="urn:microsoft.com/office/officeart/2009/3/layout/HorizontalOrganizationChart"/>
    <dgm:cxn modelId="{2F604BD9-6D29-410E-A882-F1C8F56BEB0D}" type="presParOf" srcId="{EECC12F8-5620-44AB-831D-B7AD3BB733C0}" destId="{2FE7338C-396A-4394-A6AD-84E129899221}" srcOrd="1" destOrd="0" presId="urn:microsoft.com/office/officeart/2009/3/layout/HorizontalOrganizationChart"/>
    <dgm:cxn modelId="{39544709-FB8A-4EFB-95B7-F838C6B77BF0}" type="presParOf" srcId="{EECC12F8-5620-44AB-831D-B7AD3BB733C0}" destId="{59664DC8-B1F2-4873-ADE8-1C1B800A0FE2}" srcOrd="2" destOrd="0" presId="urn:microsoft.com/office/officeart/2009/3/layout/HorizontalOrganizationChart"/>
    <dgm:cxn modelId="{6A191386-F1D0-4D1C-8E09-F1508FD65A9C}" type="presParOf" srcId="{26852140-CCB7-40A4-A39B-9118AF8580AF}" destId="{6FD5236D-2738-48AC-85A8-0BB020162087}" srcOrd="2" destOrd="0" presId="urn:microsoft.com/office/officeart/2009/3/layout/HorizontalOrganizationChart"/>
    <dgm:cxn modelId="{F37B0122-12CC-45A9-A47B-599C19001663}" type="presParOf" srcId="{5232B141-D09F-48F0-9923-8ACD156E8197}" destId="{3B8C86A3-3326-4467-80DA-AF93FB932B1E}" srcOrd="4" destOrd="0" presId="urn:microsoft.com/office/officeart/2009/3/layout/HorizontalOrganizationChart"/>
    <dgm:cxn modelId="{99688102-E59D-42D8-A02A-AFF5145351DB}" type="presParOf" srcId="{5232B141-D09F-48F0-9923-8ACD156E8197}" destId="{CC98792F-E603-4830-B1C3-15E0E32E406A}" srcOrd="5" destOrd="0" presId="urn:microsoft.com/office/officeart/2009/3/layout/HorizontalOrganizationChart"/>
    <dgm:cxn modelId="{3E0D6223-46F8-4322-B33D-A788A35741CB}" type="presParOf" srcId="{CC98792F-E603-4830-B1C3-15E0E32E406A}" destId="{E5595C57-9E13-4BF7-B284-97D45344500A}" srcOrd="0" destOrd="0" presId="urn:microsoft.com/office/officeart/2009/3/layout/HorizontalOrganizationChart"/>
    <dgm:cxn modelId="{161A414A-BCBE-41C3-B88E-0EAAAC60385A}" type="presParOf" srcId="{E5595C57-9E13-4BF7-B284-97D45344500A}" destId="{9CE8754E-0C20-45D6-8EB6-561E4CE76AEF}" srcOrd="0" destOrd="0" presId="urn:microsoft.com/office/officeart/2009/3/layout/HorizontalOrganizationChart"/>
    <dgm:cxn modelId="{29E69378-4516-4029-B5A8-5673A6F3BB91}" type="presParOf" srcId="{E5595C57-9E13-4BF7-B284-97D45344500A}" destId="{9277E53F-B1F1-45E5-B0ED-63735C6C9FCF}" srcOrd="1" destOrd="0" presId="urn:microsoft.com/office/officeart/2009/3/layout/HorizontalOrganizationChart"/>
    <dgm:cxn modelId="{E1E671DF-EB68-4206-AFA2-CBE1276A7F8F}" type="presParOf" srcId="{CC98792F-E603-4830-B1C3-15E0E32E406A}" destId="{56A44D5A-85EB-46E3-81FD-C3C4ECBE5CDF}" srcOrd="1" destOrd="0" presId="urn:microsoft.com/office/officeart/2009/3/layout/HorizontalOrganizationChart"/>
    <dgm:cxn modelId="{8CF0051C-D102-4857-8413-CC69D58021F6}" type="presParOf" srcId="{56A44D5A-85EB-46E3-81FD-C3C4ECBE5CDF}" destId="{0FA4AFF9-317E-4F15-86F8-1AF234C40493}" srcOrd="0" destOrd="0" presId="urn:microsoft.com/office/officeart/2009/3/layout/HorizontalOrganizationChart"/>
    <dgm:cxn modelId="{3303C914-8862-405D-A584-25A44EA0C2CB}" type="presParOf" srcId="{56A44D5A-85EB-46E3-81FD-C3C4ECBE5CDF}" destId="{7B61F9FA-C492-4A0D-A704-C65B24B28D88}" srcOrd="1" destOrd="0" presId="urn:microsoft.com/office/officeart/2009/3/layout/HorizontalOrganizationChart"/>
    <dgm:cxn modelId="{ED99811E-F7C0-43A3-897E-9AEAA903BC5A}" type="presParOf" srcId="{7B61F9FA-C492-4A0D-A704-C65B24B28D88}" destId="{C36BD9D5-015E-4BAD-9E15-AD7116088604}" srcOrd="0" destOrd="0" presId="urn:microsoft.com/office/officeart/2009/3/layout/HorizontalOrganizationChart"/>
    <dgm:cxn modelId="{60868577-1EDB-4505-837C-B44A943234F5}" type="presParOf" srcId="{C36BD9D5-015E-4BAD-9E15-AD7116088604}" destId="{A68ADB7A-25DA-4E00-843A-06BF19CEA74B}" srcOrd="0" destOrd="0" presId="urn:microsoft.com/office/officeart/2009/3/layout/HorizontalOrganizationChart"/>
    <dgm:cxn modelId="{F8A3B233-30A2-41E5-8F05-190AB6D2549E}" type="presParOf" srcId="{C36BD9D5-015E-4BAD-9E15-AD7116088604}" destId="{50B1369C-8154-46B8-B71F-DF9416076049}" srcOrd="1" destOrd="0" presId="urn:microsoft.com/office/officeart/2009/3/layout/HorizontalOrganizationChart"/>
    <dgm:cxn modelId="{ABDFDDE3-D7D1-41C9-BDF6-51AF2B3691E8}" type="presParOf" srcId="{7B61F9FA-C492-4A0D-A704-C65B24B28D88}" destId="{9EFBE22A-4714-4C29-BCB8-F3A93A4CEF62}" srcOrd="1" destOrd="0" presId="urn:microsoft.com/office/officeart/2009/3/layout/HorizontalOrganizationChart"/>
    <dgm:cxn modelId="{14CBEB38-7757-4C89-8611-B73847E833A9}" type="presParOf" srcId="{7B61F9FA-C492-4A0D-A704-C65B24B28D88}" destId="{681379DA-0DCD-4BF8-8236-6AE227753344}" srcOrd="2" destOrd="0" presId="urn:microsoft.com/office/officeart/2009/3/layout/HorizontalOrganizationChart"/>
    <dgm:cxn modelId="{02CDDCD8-8FAC-44E9-96A2-AA5AF501C9C7}" type="presParOf" srcId="{56A44D5A-85EB-46E3-81FD-C3C4ECBE5CDF}" destId="{8A9520DD-72E2-4766-BD49-88ED26234F79}" srcOrd="2" destOrd="0" presId="urn:microsoft.com/office/officeart/2009/3/layout/HorizontalOrganizationChart"/>
    <dgm:cxn modelId="{3A6B53D4-455B-419E-B1FF-E6AA4A7B4909}" type="presParOf" srcId="{56A44D5A-85EB-46E3-81FD-C3C4ECBE5CDF}" destId="{42D82F6E-A1D7-4450-B6D3-DAE9651F2D78}" srcOrd="3" destOrd="0" presId="urn:microsoft.com/office/officeart/2009/3/layout/HorizontalOrganizationChart"/>
    <dgm:cxn modelId="{5B77D4BB-06A1-4637-A5CA-411CC1A3BE4D}" type="presParOf" srcId="{42D82F6E-A1D7-4450-B6D3-DAE9651F2D78}" destId="{FF541428-C96F-4391-A872-71DFB9736638}" srcOrd="0" destOrd="0" presId="urn:microsoft.com/office/officeart/2009/3/layout/HorizontalOrganizationChart"/>
    <dgm:cxn modelId="{E58EE23A-796A-444F-B4E0-873F07710D20}" type="presParOf" srcId="{FF541428-C96F-4391-A872-71DFB9736638}" destId="{BDAC1DE7-D091-46C2-9F12-BF3B64D1A98E}" srcOrd="0" destOrd="0" presId="urn:microsoft.com/office/officeart/2009/3/layout/HorizontalOrganizationChart"/>
    <dgm:cxn modelId="{44494768-FC83-4E08-B7E7-5D1A528B94BB}" type="presParOf" srcId="{FF541428-C96F-4391-A872-71DFB9736638}" destId="{7874649E-0DD7-43C6-AF4B-8AC792D31E7E}" srcOrd="1" destOrd="0" presId="urn:microsoft.com/office/officeart/2009/3/layout/HorizontalOrganizationChart"/>
    <dgm:cxn modelId="{7E5E4C1A-754A-4576-A49D-41ED8EAC7599}" type="presParOf" srcId="{42D82F6E-A1D7-4450-B6D3-DAE9651F2D78}" destId="{B12CAD30-39CE-4EE8-BB0D-CBEC5E61A21E}" srcOrd="1" destOrd="0" presId="urn:microsoft.com/office/officeart/2009/3/layout/HorizontalOrganizationChart"/>
    <dgm:cxn modelId="{39DFECE9-1935-4BE2-AE73-EAE77C94E32F}" type="presParOf" srcId="{42D82F6E-A1D7-4450-B6D3-DAE9651F2D78}" destId="{87C2918C-8AFC-42DB-A059-F20635E254A1}" srcOrd="2" destOrd="0" presId="urn:microsoft.com/office/officeart/2009/3/layout/HorizontalOrganizationChart"/>
    <dgm:cxn modelId="{138819DD-06F1-4B5B-8525-7793E9550C5A}" type="presParOf" srcId="{CC98792F-E603-4830-B1C3-15E0E32E406A}" destId="{35137AD9-9BC4-4DB9-9A8D-69FEC6AFE556}" srcOrd="2" destOrd="0" presId="urn:microsoft.com/office/officeart/2009/3/layout/HorizontalOrganizationChart"/>
    <dgm:cxn modelId="{51D1391D-485C-44CE-8DF2-2D8EBD81FDDB}" type="presParOf" srcId="{EA5B58FE-59AB-45C6-ADE3-E830D5AC855E}" destId="{6E278A68-25E0-406F-AA9E-8802AE7C9D38}" srcOrd="2" destOrd="0" presId="urn:microsoft.com/office/officeart/2009/3/layout/HorizontalOrganizationChart"/>
    <dgm:cxn modelId="{B0EB75AF-7A09-44DC-B037-C56CA2451085}" type="presParOf" srcId="{860E5F47-6AFF-4C8D-A0DE-B5434B1A4383}" destId="{D361A5D6-3F11-4779-AD9A-210DDECD623B}" srcOrd="2" destOrd="0" presId="urn:microsoft.com/office/officeart/2009/3/layout/HorizontalOrganizationChart"/>
    <dgm:cxn modelId="{05324829-3904-4B40-A0F5-ACE02FEFD460}" type="presParOf" srcId="{860E5F47-6AFF-4C8D-A0DE-B5434B1A4383}" destId="{298F4872-37C4-4D78-8A55-3CEBE5BFD693}" srcOrd="3" destOrd="0" presId="urn:microsoft.com/office/officeart/2009/3/layout/HorizontalOrganizationChart"/>
    <dgm:cxn modelId="{1FAA7DC7-2EDC-47C9-A460-1E07C146A070}" type="presParOf" srcId="{298F4872-37C4-4D78-8A55-3CEBE5BFD693}" destId="{CC8247A1-6481-4BDB-9ED6-22CA2EBA2235}" srcOrd="0" destOrd="0" presId="urn:microsoft.com/office/officeart/2009/3/layout/HorizontalOrganizationChart"/>
    <dgm:cxn modelId="{32F0F56F-FF38-4C83-AB5A-2BDB4BE5F514}" type="presParOf" srcId="{CC8247A1-6481-4BDB-9ED6-22CA2EBA2235}" destId="{CDB279A9-19C0-410A-8468-FCAF5AD57E9C}" srcOrd="0" destOrd="0" presId="urn:microsoft.com/office/officeart/2009/3/layout/HorizontalOrganizationChart"/>
    <dgm:cxn modelId="{FAB9FA0D-A619-47D6-B2CC-25DFAB9F00FB}" type="presParOf" srcId="{CC8247A1-6481-4BDB-9ED6-22CA2EBA2235}" destId="{D337E29C-EF66-4C73-B371-6028C008B1D9}" srcOrd="1" destOrd="0" presId="urn:microsoft.com/office/officeart/2009/3/layout/HorizontalOrganizationChart"/>
    <dgm:cxn modelId="{F9773ED5-43A7-4934-BBF1-47F87F51BA54}" type="presParOf" srcId="{298F4872-37C4-4D78-8A55-3CEBE5BFD693}" destId="{E6B04AD9-6EC8-43AC-8C58-9DE9ECA08849}" srcOrd="1" destOrd="0" presId="urn:microsoft.com/office/officeart/2009/3/layout/HorizontalOrganizationChart"/>
    <dgm:cxn modelId="{6AD32A9C-F58A-44A3-BE0D-9630F8A4D449}" type="presParOf" srcId="{E6B04AD9-6EC8-43AC-8C58-9DE9ECA08849}" destId="{611DDB32-B9AF-4536-96C1-B1BCF06EDFC5}" srcOrd="0" destOrd="0" presId="urn:microsoft.com/office/officeart/2009/3/layout/HorizontalOrganizationChart"/>
    <dgm:cxn modelId="{5F5999D0-61B3-4D7F-A667-4B9BDE7C1005}" type="presParOf" srcId="{E6B04AD9-6EC8-43AC-8C58-9DE9ECA08849}" destId="{A6EB9B59-1276-47D2-9A5A-9129A05CB591}" srcOrd="1" destOrd="0" presId="urn:microsoft.com/office/officeart/2009/3/layout/HorizontalOrganizationChart"/>
    <dgm:cxn modelId="{4F648116-918B-45CA-9A94-0D2ED2FF2C79}" type="presParOf" srcId="{A6EB9B59-1276-47D2-9A5A-9129A05CB591}" destId="{7EBAF3EE-4D03-4E9E-AD16-74E6C0E4CCE1}" srcOrd="0" destOrd="0" presId="urn:microsoft.com/office/officeart/2009/3/layout/HorizontalOrganizationChart"/>
    <dgm:cxn modelId="{A8082711-A7D2-442D-8244-8654686B436D}" type="presParOf" srcId="{7EBAF3EE-4D03-4E9E-AD16-74E6C0E4CCE1}" destId="{2F6ABC08-7CC2-401C-A304-58B8CD9F1B23}" srcOrd="0" destOrd="0" presId="urn:microsoft.com/office/officeart/2009/3/layout/HorizontalOrganizationChart"/>
    <dgm:cxn modelId="{AEB855D4-C5AC-49A8-9472-FBBDA2884ED0}" type="presParOf" srcId="{7EBAF3EE-4D03-4E9E-AD16-74E6C0E4CCE1}" destId="{75995F45-755D-4A48-8996-B0F7ACC9EDBE}" srcOrd="1" destOrd="0" presId="urn:microsoft.com/office/officeart/2009/3/layout/HorizontalOrganizationChart"/>
    <dgm:cxn modelId="{9C78ADCD-EE73-43D0-A05A-3D747420ED73}" type="presParOf" srcId="{A6EB9B59-1276-47D2-9A5A-9129A05CB591}" destId="{609D9BE1-9A9A-4785-8992-770EA39D4F47}" srcOrd="1" destOrd="0" presId="urn:microsoft.com/office/officeart/2009/3/layout/HorizontalOrganizationChart"/>
    <dgm:cxn modelId="{E0FBC2F7-C8F2-4808-95F3-5BBA38D5A9E0}" type="presParOf" srcId="{609D9BE1-9A9A-4785-8992-770EA39D4F47}" destId="{1E488D4D-8D26-4D35-A19A-8562DB3F5E82}" srcOrd="0" destOrd="0" presId="urn:microsoft.com/office/officeart/2009/3/layout/HorizontalOrganizationChart"/>
    <dgm:cxn modelId="{98B56735-7EED-43CC-8A62-D06ECFC98658}" type="presParOf" srcId="{609D9BE1-9A9A-4785-8992-770EA39D4F47}" destId="{BBB099CB-8DF4-4CBD-9E2F-0FF891DE9118}" srcOrd="1" destOrd="0" presId="urn:microsoft.com/office/officeart/2009/3/layout/HorizontalOrganizationChart"/>
    <dgm:cxn modelId="{C31972AC-4E5F-4ACF-9B46-AA01F0ECA59A}" type="presParOf" srcId="{BBB099CB-8DF4-4CBD-9E2F-0FF891DE9118}" destId="{A983241C-65D1-4FB7-8AE2-CE4CADC3E002}" srcOrd="0" destOrd="0" presId="urn:microsoft.com/office/officeart/2009/3/layout/HorizontalOrganizationChart"/>
    <dgm:cxn modelId="{DD322D1B-376C-4896-8690-280E2411DE32}" type="presParOf" srcId="{A983241C-65D1-4FB7-8AE2-CE4CADC3E002}" destId="{C98893A8-3D9D-4749-9309-764297BC6941}" srcOrd="0" destOrd="0" presId="urn:microsoft.com/office/officeart/2009/3/layout/HorizontalOrganizationChart"/>
    <dgm:cxn modelId="{464A2DF6-9B91-4A6C-8E1F-21990D40FE41}" type="presParOf" srcId="{A983241C-65D1-4FB7-8AE2-CE4CADC3E002}" destId="{6F184502-4CFB-4C27-984B-7778F2935F7A}" srcOrd="1" destOrd="0" presId="urn:microsoft.com/office/officeart/2009/3/layout/HorizontalOrganizationChart"/>
    <dgm:cxn modelId="{86FA359A-9DFA-4339-8ECA-6F5B90E62768}" type="presParOf" srcId="{BBB099CB-8DF4-4CBD-9E2F-0FF891DE9118}" destId="{71D01543-34FD-4E57-A38C-403492E437DC}" srcOrd="1" destOrd="0" presId="urn:microsoft.com/office/officeart/2009/3/layout/HorizontalOrganizationChart"/>
    <dgm:cxn modelId="{99C5441A-667D-4050-9B01-5E7E104752D1}" type="presParOf" srcId="{BBB099CB-8DF4-4CBD-9E2F-0FF891DE9118}" destId="{3491371B-9717-4AEC-B68F-33D4B957AF62}" srcOrd="2" destOrd="0" presId="urn:microsoft.com/office/officeart/2009/3/layout/HorizontalOrganizationChart"/>
    <dgm:cxn modelId="{DD661D72-EAE1-46B1-854F-87058FC66986}" type="presParOf" srcId="{609D9BE1-9A9A-4785-8992-770EA39D4F47}" destId="{68AE95F5-291A-44B8-88D5-561F2CC0E567}" srcOrd="2" destOrd="0" presId="urn:microsoft.com/office/officeart/2009/3/layout/HorizontalOrganizationChart"/>
    <dgm:cxn modelId="{5270C086-2876-4B06-88E7-CBF47FFAE4B7}" type="presParOf" srcId="{609D9BE1-9A9A-4785-8992-770EA39D4F47}" destId="{5CA1CE67-401E-4F5B-9B88-93C6B5A5C7B1}" srcOrd="3" destOrd="0" presId="urn:microsoft.com/office/officeart/2009/3/layout/HorizontalOrganizationChart"/>
    <dgm:cxn modelId="{BC0B45FB-FDF6-4153-B2A6-E7BFAD8EE2E3}" type="presParOf" srcId="{5CA1CE67-401E-4F5B-9B88-93C6B5A5C7B1}" destId="{71CDEA78-B23E-4288-8FF6-F7D90E9215A7}" srcOrd="0" destOrd="0" presId="urn:microsoft.com/office/officeart/2009/3/layout/HorizontalOrganizationChart"/>
    <dgm:cxn modelId="{92875F08-C1CF-441F-8CE9-74BFDF602F5E}" type="presParOf" srcId="{71CDEA78-B23E-4288-8FF6-F7D90E9215A7}" destId="{D450051E-4B1C-436C-8A11-8E732CE9C34D}" srcOrd="0" destOrd="0" presId="urn:microsoft.com/office/officeart/2009/3/layout/HorizontalOrganizationChart"/>
    <dgm:cxn modelId="{3B4C9916-17F2-4641-BF6C-1C430E594E73}" type="presParOf" srcId="{71CDEA78-B23E-4288-8FF6-F7D90E9215A7}" destId="{7C68CC39-A9FD-4851-B505-09A3CA3316A1}" srcOrd="1" destOrd="0" presId="urn:microsoft.com/office/officeart/2009/3/layout/HorizontalOrganizationChart"/>
    <dgm:cxn modelId="{70B0D9E8-8100-48C5-B440-4436D05B6051}" type="presParOf" srcId="{5CA1CE67-401E-4F5B-9B88-93C6B5A5C7B1}" destId="{140CDC63-D8D9-440D-830E-05FC6D27BDAD}" srcOrd="1" destOrd="0" presId="urn:microsoft.com/office/officeart/2009/3/layout/HorizontalOrganizationChart"/>
    <dgm:cxn modelId="{D343EF97-6F29-4C0D-9F26-64A7F69C91D9}" type="presParOf" srcId="{5CA1CE67-401E-4F5B-9B88-93C6B5A5C7B1}" destId="{C9E62A3D-8D6D-412B-9E49-4B02C3DEF373}" srcOrd="2" destOrd="0" presId="urn:microsoft.com/office/officeart/2009/3/layout/HorizontalOrganizationChart"/>
    <dgm:cxn modelId="{ADC71B95-0D3E-4224-8CC3-9E4973F5F2C0}" type="presParOf" srcId="{A6EB9B59-1276-47D2-9A5A-9129A05CB591}" destId="{CB66E5B0-F8F8-4AAE-B1C9-A0582A1281F6}" srcOrd="2" destOrd="0" presId="urn:microsoft.com/office/officeart/2009/3/layout/HorizontalOrganizationChart"/>
    <dgm:cxn modelId="{A5412AD6-07A9-4A4A-ABCE-E49DA172DD90}" type="presParOf" srcId="{E6B04AD9-6EC8-43AC-8C58-9DE9ECA08849}" destId="{8FFD879A-A692-4271-A52E-F41C158B8DA9}" srcOrd="2" destOrd="0" presId="urn:microsoft.com/office/officeart/2009/3/layout/HorizontalOrganizationChart"/>
    <dgm:cxn modelId="{7AD0F887-CE8E-4938-9E52-EF4EE6246414}" type="presParOf" srcId="{E6B04AD9-6EC8-43AC-8C58-9DE9ECA08849}" destId="{B612D17B-700D-4BDE-BF35-12F3C55D440A}" srcOrd="3" destOrd="0" presId="urn:microsoft.com/office/officeart/2009/3/layout/HorizontalOrganizationChart"/>
    <dgm:cxn modelId="{CCB6AAE7-1022-4FF5-94EC-6DAF670EB184}" type="presParOf" srcId="{B612D17B-700D-4BDE-BF35-12F3C55D440A}" destId="{3655526E-11FE-4D68-BE0C-3F32FD39C642}" srcOrd="0" destOrd="0" presId="urn:microsoft.com/office/officeart/2009/3/layout/HorizontalOrganizationChart"/>
    <dgm:cxn modelId="{3DA2B392-B6AF-4F9B-B43F-A35061AED2C3}" type="presParOf" srcId="{3655526E-11FE-4D68-BE0C-3F32FD39C642}" destId="{4A080A77-4C1A-4AFD-89F1-A0C86DC375B5}" srcOrd="0" destOrd="0" presId="urn:microsoft.com/office/officeart/2009/3/layout/HorizontalOrganizationChart"/>
    <dgm:cxn modelId="{79E4781D-0C02-450F-8DDD-961BBF7B9D32}" type="presParOf" srcId="{3655526E-11FE-4D68-BE0C-3F32FD39C642}" destId="{97C8B324-5E7A-42DF-A6D4-7A5E02BA28EC}" srcOrd="1" destOrd="0" presId="urn:microsoft.com/office/officeart/2009/3/layout/HorizontalOrganizationChart"/>
    <dgm:cxn modelId="{7B87D524-59C7-4C49-9843-EACCDE86AFDA}" type="presParOf" srcId="{B612D17B-700D-4BDE-BF35-12F3C55D440A}" destId="{DC51EA5F-611F-44B4-894C-20D71B561974}" srcOrd="1" destOrd="0" presId="urn:microsoft.com/office/officeart/2009/3/layout/HorizontalOrganizationChart"/>
    <dgm:cxn modelId="{E677DB76-0E34-428F-BC3C-44031C853417}" type="presParOf" srcId="{DC51EA5F-611F-44B4-894C-20D71B561974}" destId="{4E9B5CA7-B2DC-4F7B-9FAA-88782BF5193B}" srcOrd="0" destOrd="0" presId="urn:microsoft.com/office/officeart/2009/3/layout/HorizontalOrganizationChart"/>
    <dgm:cxn modelId="{53D29E50-7496-4D01-A97A-6C256E12F3EA}" type="presParOf" srcId="{DC51EA5F-611F-44B4-894C-20D71B561974}" destId="{834E5DC6-6EBE-4FEB-AE8E-0CCCA2E7E460}" srcOrd="1" destOrd="0" presId="urn:microsoft.com/office/officeart/2009/3/layout/HorizontalOrganizationChart"/>
    <dgm:cxn modelId="{932BA56D-E00B-441C-8645-B48AFD32EA5F}" type="presParOf" srcId="{834E5DC6-6EBE-4FEB-AE8E-0CCCA2E7E460}" destId="{BBCC709C-B65D-4D5E-9C6C-B205441D425A}" srcOrd="0" destOrd="0" presId="urn:microsoft.com/office/officeart/2009/3/layout/HorizontalOrganizationChart"/>
    <dgm:cxn modelId="{7E35FDDE-75B9-448D-90DE-8F8789730F6A}" type="presParOf" srcId="{BBCC709C-B65D-4D5E-9C6C-B205441D425A}" destId="{B8D1166A-DF00-4F33-8436-D8C9B2DDB880}" srcOrd="0" destOrd="0" presId="urn:microsoft.com/office/officeart/2009/3/layout/HorizontalOrganizationChart"/>
    <dgm:cxn modelId="{68EAC11D-CDC0-4228-8712-73325A879090}" type="presParOf" srcId="{BBCC709C-B65D-4D5E-9C6C-B205441D425A}" destId="{D788E107-37DB-4FD2-A976-8D6CA4D6ABA6}" srcOrd="1" destOrd="0" presId="urn:microsoft.com/office/officeart/2009/3/layout/HorizontalOrganizationChart"/>
    <dgm:cxn modelId="{6BE390C0-77E4-4017-ACF2-1D95E8AE4921}" type="presParOf" srcId="{834E5DC6-6EBE-4FEB-AE8E-0CCCA2E7E460}" destId="{348EC260-DF1B-40A0-8C08-182F74EC3B67}" srcOrd="1" destOrd="0" presId="urn:microsoft.com/office/officeart/2009/3/layout/HorizontalOrganizationChart"/>
    <dgm:cxn modelId="{BD206309-1015-441B-9966-E8B18589E503}" type="presParOf" srcId="{834E5DC6-6EBE-4FEB-AE8E-0CCCA2E7E460}" destId="{5D23A773-452D-4C9F-82E1-59114FC6E00B}" srcOrd="2" destOrd="0" presId="urn:microsoft.com/office/officeart/2009/3/layout/HorizontalOrganizationChart"/>
    <dgm:cxn modelId="{371877FB-3F94-4955-A8BF-1E6FC394A0D3}" type="presParOf" srcId="{DC51EA5F-611F-44B4-894C-20D71B561974}" destId="{80EF4E03-B719-4C1A-B630-89252FDE25C1}" srcOrd="2" destOrd="0" presId="urn:microsoft.com/office/officeart/2009/3/layout/HorizontalOrganizationChart"/>
    <dgm:cxn modelId="{8B54BB29-495D-47B4-B1B0-B298E0224079}" type="presParOf" srcId="{DC51EA5F-611F-44B4-894C-20D71B561974}" destId="{E25A27D7-783E-442D-A300-13CB3BFEFA8C}" srcOrd="3" destOrd="0" presId="urn:microsoft.com/office/officeart/2009/3/layout/HorizontalOrganizationChart"/>
    <dgm:cxn modelId="{88CDFF00-D439-4877-B6B0-C450DD1357B1}" type="presParOf" srcId="{E25A27D7-783E-442D-A300-13CB3BFEFA8C}" destId="{DDB1287C-B462-4039-8CE4-778FBE1CEA00}" srcOrd="0" destOrd="0" presId="urn:microsoft.com/office/officeart/2009/3/layout/HorizontalOrganizationChart"/>
    <dgm:cxn modelId="{F1F4C946-08FC-4468-94F7-3A7B182D5F06}" type="presParOf" srcId="{DDB1287C-B462-4039-8CE4-778FBE1CEA00}" destId="{9FA8364A-C58A-4E94-9F4B-1359319423B0}" srcOrd="0" destOrd="0" presId="urn:microsoft.com/office/officeart/2009/3/layout/HorizontalOrganizationChart"/>
    <dgm:cxn modelId="{5846577C-CEFA-4FB8-8988-85D1E55468A1}" type="presParOf" srcId="{DDB1287C-B462-4039-8CE4-778FBE1CEA00}" destId="{09A8E431-B687-47A1-BFB1-582F56814BD6}" srcOrd="1" destOrd="0" presId="urn:microsoft.com/office/officeart/2009/3/layout/HorizontalOrganizationChart"/>
    <dgm:cxn modelId="{76F2AA7C-0902-47A9-957F-F9D998F3764A}" type="presParOf" srcId="{E25A27D7-783E-442D-A300-13CB3BFEFA8C}" destId="{8827E1B4-789D-47E2-A947-70603715388B}" srcOrd="1" destOrd="0" presId="urn:microsoft.com/office/officeart/2009/3/layout/HorizontalOrganizationChart"/>
    <dgm:cxn modelId="{E2A30341-E913-4947-BF37-48FAD0B33A98}" type="presParOf" srcId="{E25A27D7-783E-442D-A300-13CB3BFEFA8C}" destId="{3F91E6E5-DCD7-420C-80EE-FF4C59F59FA9}" srcOrd="2" destOrd="0" presId="urn:microsoft.com/office/officeart/2009/3/layout/HorizontalOrganizationChart"/>
    <dgm:cxn modelId="{9D9BF4CB-5352-4C5E-821C-F94953C94F71}" type="presParOf" srcId="{B612D17B-700D-4BDE-BF35-12F3C55D440A}" destId="{4758F36A-E8B0-497A-8241-6489355CA3E1}" srcOrd="2" destOrd="0" presId="urn:microsoft.com/office/officeart/2009/3/layout/HorizontalOrganizationChart"/>
    <dgm:cxn modelId="{23E11550-6A07-44C3-A4EC-6D57F52426F2}" type="presParOf" srcId="{E6B04AD9-6EC8-43AC-8C58-9DE9ECA08849}" destId="{2E3E5EA9-C463-4556-9C63-9B0721348D1E}" srcOrd="4" destOrd="0" presId="urn:microsoft.com/office/officeart/2009/3/layout/HorizontalOrganizationChart"/>
    <dgm:cxn modelId="{27B186FA-150F-4B34-A072-C3402F2CC9B1}" type="presParOf" srcId="{E6B04AD9-6EC8-43AC-8C58-9DE9ECA08849}" destId="{1A0881B3-A51A-450A-BF11-A152EF5FE94B}" srcOrd="5" destOrd="0" presId="urn:microsoft.com/office/officeart/2009/3/layout/HorizontalOrganizationChart"/>
    <dgm:cxn modelId="{3F50DAEE-7D7C-4914-8EED-90AFDE06C2A5}" type="presParOf" srcId="{1A0881B3-A51A-450A-BF11-A152EF5FE94B}" destId="{D7213E23-D990-45AD-8381-8D2144452F46}" srcOrd="0" destOrd="0" presId="urn:microsoft.com/office/officeart/2009/3/layout/HorizontalOrganizationChart"/>
    <dgm:cxn modelId="{14F4E769-1693-4B0D-A5A5-B92844480CE3}" type="presParOf" srcId="{D7213E23-D990-45AD-8381-8D2144452F46}" destId="{F691303E-D0F0-4D1F-B86B-62C6589A248E}" srcOrd="0" destOrd="0" presId="urn:microsoft.com/office/officeart/2009/3/layout/HorizontalOrganizationChart"/>
    <dgm:cxn modelId="{DF43F7C0-DDAA-448C-80BD-9F59AA1D7CFA}" type="presParOf" srcId="{D7213E23-D990-45AD-8381-8D2144452F46}" destId="{45918368-6617-492A-B6A7-F85C00EA2F15}" srcOrd="1" destOrd="0" presId="urn:microsoft.com/office/officeart/2009/3/layout/HorizontalOrganizationChart"/>
    <dgm:cxn modelId="{1CBF6DE2-DF25-4F53-AFA3-8CB2DFD036AD}" type="presParOf" srcId="{1A0881B3-A51A-450A-BF11-A152EF5FE94B}" destId="{D9526A7A-2494-4CA8-9C06-271110F38263}" srcOrd="1" destOrd="0" presId="urn:microsoft.com/office/officeart/2009/3/layout/HorizontalOrganizationChart"/>
    <dgm:cxn modelId="{897A2220-F7AA-463B-BBE5-591B854F3DD6}" type="presParOf" srcId="{D9526A7A-2494-4CA8-9C06-271110F38263}" destId="{0327091F-3193-4C3B-9438-C650883675D2}" srcOrd="0" destOrd="0" presId="urn:microsoft.com/office/officeart/2009/3/layout/HorizontalOrganizationChart"/>
    <dgm:cxn modelId="{4AEE8D0D-8852-4AA7-9D30-0C06B92344A8}" type="presParOf" srcId="{D9526A7A-2494-4CA8-9C06-271110F38263}" destId="{84782577-D11C-4771-8B2B-C83F5DADAC0C}" srcOrd="1" destOrd="0" presId="urn:microsoft.com/office/officeart/2009/3/layout/HorizontalOrganizationChart"/>
    <dgm:cxn modelId="{018D5516-EBE4-4A5F-9BFA-93FAC54E19CA}" type="presParOf" srcId="{84782577-D11C-4771-8B2B-C83F5DADAC0C}" destId="{AA19C847-A0B8-4155-9A88-1C2E6F0A26CF}" srcOrd="0" destOrd="0" presId="urn:microsoft.com/office/officeart/2009/3/layout/HorizontalOrganizationChart"/>
    <dgm:cxn modelId="{E4CA5E35-036B-4364-9C7F-D838380D20FB}" type="presParOf" srcId="{AA19C847-A0B8-4155-9A88-1C2E6F0A26CF}" destId="{D045867B-E0B7-40E5-AEE9-A9C6CEF62D2C}" srcOrd="0" destOrd="0" presId="urn:microsoft.com/office/officeart/2009/3/layout/HorizontalOrganizationChart"/>
    <dgm:cxn modelId="{4CBF3416-6E67-4D96-8A9D-A06AA07A1AAF}" type="presParOf" srcId="{AA19C847-A0B8-4155-9A88-1C2E6F0A26CF}" destId="{1B77A179-CF97-4628-BF65-80F64C620A64}" srcOrd="1" destOrd="0" presId="urn:microsoft.com/office/officeart/2009/3/layout/HorizontalOrganizationChart"/>
    <dgm:cxn modelId="{16BFC899-0C02-4F63-8E51-6DCBD4036898}" type="presParOf" srcId="{84782577-D11C-4771-8B2B-C83F5DADAC0C}" destId="{CBF20C60-520F-4323-B32B-F965B7E4B976}" srcOrd="1" destOrd="0" presId="urn:microsoft.com/office/officeart/2009/3/layout/HorizontalOrganizationChart"/>
    <dgm:cxn modelId="{9F1A0595-65C5-41CC-A460-6C8D40EB47C5}" type="presParOf" srcId="{84782577-D11C-4771-8B2B-C83F5DADAC0C}" destId="{16F012E5-B9B3-42E5-B6F1-AE902D400C4A}" srcOrd="2" destOrd="0" presId="urn:microsoft.com/office/officeart/2009/3/layout/HorizontalOrganizationChart"/>
    <dgm:cxn modelId="{622F96F0-1A2B-440E-BBC3-899AFCD44FB2}" type="presParOf" srcId="{D9526A7A-2494-4CA8-9C06-271110F38263}" destId="{1F5BB8C2-07D4-4B70-A75D-43567E9C56F8}" srcOrd="2" destOrd="0" presId="urn:microsoft.com/office/officeart/2009/3/layout/HorizontalOrganizationChart"/>
    <dgm:cxn modelId="{7189FE5C-752C-4B89-8E31-EFA25A4AE803}" type="presParOf" srcId="{D9526A7A-2494-4CA8-9C06-271110F38263}" destId="{4CD60124-4B4C-4316-BDB4-0B5BFC71286D}" srcOrd="3" destOrd="0" presId="urn:microsoft.com/office/officeart/2009/3/layout/HorizontalOrganizationChart"/>
    <dgm:cxn modelId="{8B503B40-E282-4726-8B4D-4310DABA87BB}" type="presParOf" srcId="{4CD60124-4B4C-4316-BDB4-0B5BFC71286D}" destId="{21C87BE9-CD15-4050-BD5B-4BAB4B6DA2B5}" srcOrd="0" destOrd="0" presId="urn:microsoft.com/office/officeart/2009/3/layout/HorizontalOrganizationChart"/>
    <dgm:cxn modelId="{BE93B360-A8E8-47D4-81D7-598E50598539}" type="presParOf" srcId="{21C87BE9-CD15-4050-BD5B-4BAB4B6DA2B5}" destId="{E633E8AD-7318-4461-9BE8-F45044086D66}" srcOrd="0" destOrd="0" presId="urn:microsoft.com/office/officeart/2009/3/layout/HorizontalOrganizationChart"/>
    <dgm:cxn modelId="{E6354776-AB2E-4FA5-B540-8997DD742763}" type="presParOf" srcId="{21C87BE9-CD15-4050-BD5B-4BAB4B6DA2B5}" destId="{5A40218F-738B-47E7-8A2D-763716E86B3F}" srcOrd="1" destOrd="0" presId="urn:microsoft.com/office/officeart/2009/3/layout/HorizontalOrganizationChart"/>
    <dgm:cxn modelId="{FB6B66F3-248F-4169-A989-FEA9AA8ED2C7}" type="presParOf" srcId="{4CD60124-4B4C-4316-BDB4-0B5BFC71286D}" destId="{11787FA0-108F-4119-89CE-DD25D1AFE1CF}" srcOrd="1" destOrd="0" presId="urn:microsoft.com/office/officeart/2009/3/layout/HorizontalOrganizationChart"/>
    <dgm:cxn modelId="{F57E1930-0EFF-486F-9E7C-DB102A1B9DD5}" type="presParOf" srcId="{4CD60124-4B4C-4316-BDB4-0B5BFC71286D}" destId="{74002544-FA53-4FED-80D6-FD1185BB4C47}" srcOrd="2" destOrd="0" presId="urn:microsoft.com/office/officeart/2009/3/layout/HorizontalOrganizationChart"/>
    <dgm:cxn modelId="{8559A3F8-6FFF-473F-BDAC-6AF979ED1C69}" type="presParOf" srcId="{1A0881B3-A51A-450A-BF11-A152EF5FE94B}" destId="{BD830692-03B9-402F-B0F1-8D01D3E1D0C5}" srcOrd="2" destOrd="0" presId="urn:microsoft.com/office/officeart/2009/3/layout/HorizontalOrganizationChart"/>
    <dgm:cxn modelId="{919980DC-06C3-4390-A8C6-F57385FBC28E}" type="presParOf" srcId="{298F4872-37C4-4D78-8A55-3CEBE5BFD693}" destId="{B808FF43-1823-4697-A11B-B78AC708ACB6}" srcOrd="2" destOrd="0" presId="urn:microsoft.com/office/officeart/2009/3/layout/HorizontalOrganizationChart"/>
    <dgm:cxn modelId="{E0DB8E7B-1E98-4C30-858B-91D50CA50218}" type="presParOf" srcId="{108F3428-55BE-46EF-9A2F-7C8E5CA96587}" destId="{65CEAC06-8D81-432A-9B3A-AC9A0F29A947}" srcOrd="2" destOrd="0" presId="urn:microsoft.com/office/officeart/2009/3/layout/HorizontalOrganizationChart"/>
    <dgm:cxn modelId="{A0449B6E-7A83-4F49-8DD3-1C7EBB7AA6A3}" type="presParOf" srcId="{EB363C8A-5917-47AB-A577-30E9F8399A9D}" destId="{28B14884-D9F0-4FE6-AE00-1F129DDE27D6}"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C1D8DD-4789-42E8-BC90-61BF326A9316}"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4DB007AF-BF26-4813-B2A9-0A0E423A09B3}">
      <dgm:prSet phldrT="[Text]"/>
      <dgm:spPr/>
      <dgm:t>
        <a:bodyPr/>
        <a:lstStyle/>
        <a:p>
          <a:pPr algn="just" rtl="1"/>
          <a:r>
            <a:rPr lang="fa-IR" dirty="0">
              <a:cs typeface="B Nazanin" panose="00000400000000000000" pitchFamily="2" charset="-78"/>
            </a:rPr>
            <a:t>زمین‌های بیرون محدوده </a:t>
          </a:r>
          <a:r>
            <a:rPr lang="fa-IR" dirty="0">
              <a:solidFill>
                <a:srgbClr val="C00000"/>
              </a:solidFill>
              <a:cs typeface="B Nazanin" panose="00000400000000000000" pitchFamily="2" charset="-78"/>
            </a:rPr>
            <a:t>انفال</a:t>
          </a:r>
          <a:r>
            <a:rPr lang="fa-IR" dirty="0">
              <a:cs typeface="B Nazanin" panose="00000400000000000000" pitchFamily="2" charset="-78"/>
            </a:rPr>
            <a:t> هستند و نباید زیر ساخت و ساز بروند. گسترش شهرها به معنای </a:t>
          </a:r>
          <a:r>
            <a:rPr lang="fa-IR" dirty="0">
              <a:solidFill>
                <a:srgbClr val="C00000"/>
              </a:solidFill>
              <a:cs typeface="B Nazanin" panose="00000400000000000000" pitchFamily="2" charset="-78"/>
            </a:rPr>
            <a:t>تخریب اراضی کشاورزی </a:t>
          </a:r>
          <a:r>
            <a:rPr lang="fa-IR" dirty="0">
              <a:cs typeface="B Nazanin" panose="00000400000000000000" pitchFamily="2" charset="-78"/>
            </a:rPr>
            <a:t>و افزایش </a:t>
          </a:r>
          <a:r>
            <a:rPr lang="fa-IR" dirty="0">
              <a:solidFill>
                <a:srgbClr val="C00000"/>
              </a:solidFill>
              <a:cs typeface="B Nazanin" panose="00000400000000000000" pitchFamily="2" charset="-78"/>
            </a:rPr>
            <a:t>زمین‌خواری </a:t>
          </a:r>
          <a:r>
            <a:rPr lang="fa-IR" dirty="0">
              <a:cs typeface="B Nazanin" panose="00000400000000000000" pitchFamily="2" charset="-78"/>
            </a:rPr>
            <a:t>و سوداگری خواهد بود و باید در جهت توسعه‌ی پایدار، این زمین‌ها را برای نسل‌های آتی حفظ کرد. باید از اراضی شهری موجود با حداکثر بهره‌وری استفاده کرد. منظور از </a:t>
          </a:r>
          <a:r>
            <a:rPr lang="fa-IR" dirty="0">
              <a:solidFill>
                <a:srgbClr val="C00000"/>
              </a:solidFill>
              <a:cs typeface="B Nazanin" panose="00000400000000000000" pitchFamily="2" charset="-78"/>
            </a:rPr>
            <a:t>حداکثر بهره‌وری </a:t>
          </a:r>
          <a:r>
            <a:rPr lang="fa-IR" dirty="0">
              <a:cs typeface="B Nazanin" panose="00000400000000000000" pitchFamily="2" charset="-78"/>
            </a:rPr>
            <a:t>معمولا </a:t>
          </a:r>
          <a:r>
            <a:rPr lang="fa-IR" dirty="0">
              <a:solidFill>
                <a:srgbClr val="C00000"/>
              </a:solidFill>
              <a:cs typeface="B Nazanin" panose="00000400000000000000" pitchFamily="2" charset="-78"/>
            </a:rPr>
            <a:t>افزایش تراکم </a:t>
          </a:r>
          <a:r>
            <a:rPr lang="fa-IR" dirty="0">
              <a:cs typeface="B Nazanin" panose="00000400000000000000" pitchFamily="2" charset="-78"/>
            </a:rPr>
            <a:t>و تعداد طبقات و </a:t>
          </a:r>
          <a:r>
            <a:rPr lang="fa-IR" dirty="0">
              <a:solidFill>
                <a:srgbClr val="C00000"/>
              </a:solidFill>
              <a:cs typeface="B Nazanin" panose="00000400000000000000" pitchFamily="2" charset="-78"/>
            </a:rPr>
            <a:t>کوچک‌سازی </a:t>
          </a:r>
          <a:r>
            <a:rPr lang="fa-IR" dirty="0">
              <a:cs typeface="B Nazanin" panose="00000400000000000000" pitchFamily="2" charset="-78"/>
            </a:rPr>
            <a:t>واحدهای مسکونی است.</a:t>
          </a:r>
          <a:endParaRPr lang="en-US" dirty="0">
            <a:cs typeface="B Nazanin" panose="00000400000000000000" pitchFamily="2" charset="-78"/>
          </a:endParaRPr>
        </a:p>
      </dgm:t>
    </dgm:pt>
    <dgm:pt modelId="{169DE4C5-2EAE-4E9A-A542-66AE5F52A6A7}" type="parTrans" cxnId="{C75965AE-5C5F-442C-B824-24068F31C816}">
      <dgm:prSet/>
      <dgm:spPr/>
      <dgm:t>
        <a:bodyPr/>
        <a:lstStyle/>
        <a:p>
          <a:endParaRPr lang="en-US"/>
        </a:p>
      </dgm:t>
    </dgm:pt>
    <dgm:pt modelId="{00BF724E-BD80-4409-817C-EF5CF25486D4}" type="sibTrans" cxnId="{C75965AE-5C5F-442C-B824-24068F31C816}">
      <dgm:prSet/>
      <dgm:spPr/>
      <dgm:t>
        <a:bodyPr/>
        <a:lstStyle/>
        <a:p>
          <a:endParaRPr lang="en-US"/>
        </a:p>
      </dgm:t>
    </dgm:pt>
    <dgm:pt modelId="{733CF02F-C7A8-437B-9B66-E074882135CF}">
      <dgm:prSet phldrT="[Text]"/>
      <dgm:spPr/>
      <dgm:t>
        <a:bodyPr/>
        <a:lstStyle/>
        <a:p>
          <a:pPr algn="just" rtl="1"/>
          <a:r>
            <a:rPr lang="fa-IR" dirty="0">
              <a:cs typeface="B Nazanin" panose="00000400000000000000" pitchFamily="2" charset="-78"/>
            </a:rPr>
            <a:t>باید متناسب با افزایش تعداد خانوارها، مساحت شهری </a:t>
          </a:r>
          <a:r>
            <a:rPr lang="fa-IR" dirty="0">
              <a:solidFill>
                <a:srgbClr val="C00000"/>
              </a:solidFill>
              <a:cs typeface="B Nazanin" panose="00000400000000000000" pitchFamily="2" charset="-78"/>
            </a:rPr>
            <a:t>گسترش </a:t>
          </a:r>
          <a:r>
            <a:rPr lang="fa-IR" dirty="0">
              <a:cs typeface="B Nazanin" panose="00000400000000000000" pitchFamily="2" charset="-78"/>
            </a:rPr>
            <a:t>یابد. نباید </a:t>
          </a:r>
          <a:r>
            <a:rPr lang="fa-IR" dirty="0">
              <a:solidFill>
                <a:srgbClr val="C00000"/>
              </a:solidFill>
              <a:cs typeface="B Nazanin" panose="00000400000000000000" pitchFamily="2" charset="-78"/>
            </a:rPr>
            <a:t>تراکم بیش از حد </a:t>
          </a:r>
          <a:r>
            <a:rPr lang="fa-IR" dirty="0">
              <a:cs typeface="B Nazanin" panose="00000400000000000000" pitchFamily="2" charset="-78"/>
            </a:rPr>
            <a:t>در شهرها ایجاد شود. باید در مناطقی که سند </a:t>
          </a:r>
          <a:r>
            <a:rPr lang="fa-IR" dirty="0">
              <a:solidFill>
                <a:srgbClr val="C00000"/>
              </a:solidFill>
              <a:cs typeface="B Nazanin" panose="00000400000000000000" pitchFamily="2" charset="-78"/>
            </a:rPr>
            <a:t>آمایش ملی سرزمین </a:t>
          </a:r>
          <a:r>
            <a:rPr lang="fa-IR" dirty="0">
              <a:cs typeface="B Nazanin" panose="00000400000000000000" pitchFamily="2" charset="-78"/>
            </a:rPr>
            <a:t>اولویت‌گذاری کرده است، مثل </a:t>
          </a:r>
          <a:r>
            <a:rPr lang="fa-IR" dirty="0">
              <a:solidFill>
                <a:srgbClr val="C00000"/>
              </a:solidFill>
              <a:cs typeface="B Nazanin" panose="00000400000000000000" pitchFamily="2" charset="-78"/>
            </a:rPr>
            <a:t>سواحل مکران</a:t>
          </a:r>
          <a:r>
            <a:rPr lang="fa-IR" dirty="0">
              <a:cs typeface="B Nazanin" panose="00000400000000000000" pitchFamily="2" charset="-78"/>
            </a:rPr>
            <a:t>، زیرساخت‌های مورد نیاز ایجاد شود و به متقاضیانی که جای دیگری خانه یا زمین ندارند، زمین عرضه شود. مساحت قطعات واگذار شده نیز باید در حد و اندازه‌ای باشند که بتوان در آن‌ها </a:t>
          </a:r>
          <a:r>
            <a:rPr lang="fa-IR" dirty="0">
              <a:solidFill>
                <a:srgbClr val="C00000"/>
              </a:solidFill>
              <a:cs typeface="B Nazanin" panose="00000400000000000000" pitchFamily="2" charset="-78"/>
            </a:rPr>
            <a:t>خانه‌ی مولد</a:t>
          </a:r>
          <a:r>
            <a:rPr lang="fa-IR" dirty="0">
              <a:cs typeface="B Nazanin" panose="00000400000000000000" pitchFamily="2" charset="-78"/>
            </a:rPr>
            <a:t> احداث کرد که تلفیقی از سکونت و کار به حساب می‌آید. </a:t>
          </a:r>
          <a:endParaRPr lang="en-US" dirty="0">
            <a:cs typeface="B Nazanin" panose="00000400000000000000" pitchFamily="2" charset="-78"/>
          </a:endParaRPr>
        </a:p>
      </dgm:t>
    </dgm:pt>
    <dgm:pt modelId="{AA5E87C9-2524-4444-879C-CCA9169E459C}" type="parTrans" cxnId="{8828C3CE-9621-4ED7-89F1-B8500004FBFE}">
      <dgm:prSet/>
      <dgm:spPr/>
      <dgm:t>
        <a:bodyPr/>
        <a:lstStyle/>
        <a:p>
          <a:endParaRPr lang="en-US"/>
        </a:p>
      </dgm:t>
    </dgm:pt>
    <dgm:pt modelId="{7921E83B-4154-4AD8-A286-BA5789B7F349}" type="sibTrans" cxnId="{8828C3CE-9621-4ED7-89F1-B8500004FBFE}">
      <dgm:prSet/>
      <dgm:spPr/>
      <dgm:t>
        <a:bodyPr/>
        <a:lstStyle/>
        <a:p>
          <a:endParaRPr lang="en-US"/>
        </a:p>
      </dgm:t>
    </dgm:pt>
    <dgm:pt modelId="{5366A716-B8A8-401F-A850-49DB60B8A924}" type="pres">
      <dgm:prSet presAssocID="{00C1D8DD-4789-42E8-BC90-61BF326A9316}" presName="compositeShape" presStyleCnt="0">
        <dgm:presLayoutVars>
          <dgm:chMax val="2"/>
          <dgm:dir val="rev"/>
          <dgm:resizeHandles val="exact"/>
        </dgm:presLayoutVars>
      </dgm:prSet>
      <dgm:spPr/>
      <dgm:t>
        <a:bodyPr/>
        <a:lstStyle/>
        <a:p>
          <a:endParaRPr lang="en-US"/>
        </a:p>
      </dgm:t>
    </dgm:pt>
    <dgm:pt modelId="{2BF1177F-BC61-4AE6-85AD-8E832DFDB78D}" type="pres">
      <dgm:prSet presAssocID="{00C1D8DD-4789-42E8-BC90-61BF326A9316}" presName="ribbon" presStyleLbl="node1" presStyleIdx="0" presStyleCnt="1"/>
      <dgm:spPr/>
    </dgm:pt>
    <dgm:pt modelId="{81A98F91-B193-4788-AE8F-215B2BEAE63B}" type="pres">
      <dgm:prSet presAssocID="{00C1D8DD-4789-42E8-BC90-61BF326A9316}" presName="leftArrowText" presStyleLbl="node1" presStyleIdx="0" presStyleCnt="1" custScaleX="109620" custLinFactNeighborX="-1104">
        <dgm:presLayoutVars>
          <dgm:chMax val="0"/>
          <dgm:bulletEnabled val="1"/>
        </dgm:presLayoutVars>
      </dgm:prSet>
      <dgm:spPr/>
      <dgm:t>
        <a:bodyPr/>
        <a:lstStyle/>
        <a:p>
          <a:endParaRPr lang="en-US"/>
        </a:p>
      </dgm:t>
    </dgm:pt>
    <dgm:pt modelId="{2A2EE9E7-33EB-4B3C-8E16-F95CF2D638AA}" type="pres">
      <dgm:prSet presAssocID="{00C1D8DD-4789-42E8-BC90-61BF326A9316}" presName="rightArrowText" presStyleLbl="node1" presStyleIdx="0" presStyleCnt="1" custLinFactNeighborX="-2855" custLinFactNeighborY="2025">
        <dgm:presLayoutVars>
          <dgm:chMax val="0"/>
          <dgm:bulletEnabled val="1"/>
        </dgm:presLayoutVars>
      </dgm:prSet>
      <dgm:spPr/>
      <dgm:t>
        <a:bodyPr/>
        <a:lstStyle/>
        <a:p>
          <a:endParaRPr lang="en-US"/>
        </a:p>
      </dgm:t>
    </dgm:pt>
  </dgm:ptLst>
  <dgm:cxnLst>
    <dgm:cxn modelId="{732FAADA-C7CA-4F15-8225-C8792E8B0002}" type="presOf" srcId="{00C1D8DD-4789-42E8-BC90-61BF326A9316}" destId="{5366A716-B8A8-401F-A850-49DB60B8A924}" srcOrd="0" destOrd="0" presId="urn:microsoft.com/office/officeart/2005/8/layout/arrow6"/>
    <dgm:cxn modelId="{FAB0F985-BB93-45E6-9F54-7CBB40115D1A}" type="presOf" srcId="{733CF02F-C7A8-437B-9B66-E074882135CF}" destId="{81A98F91-B193-4788-AE8F-215B2BEAE63B}" srcOrd="0" destOrd="0" presId="urn:microsoft.com/office/officeart/2005/8/layout/arrow6"/>
    <dgm:cxn modelId="{6A3FFB22-3068-41CB-BBD5-95B61BC7EDB6}" type="presOf" srcId="{4DB007AF-BF26-4813-B2A9-0A0E423A09B3}" destId="{2A2EE9E7-33EB-4B3C-8E16-F95CF2D638AA}" srcOrd="0" destOrd="0" presId="urn:microsoft.com/office/officeart/2005/8/layout/arrow6"/>
    <dgm:cxn modelId="{C75965AE-5C5F-442C-B824-24068F31C816}" srcId="{00C1D8DD-4789-42E8-BC90-61BF326A9316}" destId="{4DB007AF-BF26-4813-B2A9-0A0E423A09B3}" srcOrd="0" destOrd="0" parTransId="{169DE4C5-2EAE-4E9A-A542-66AE5F52A6A7}" sibTransId="{00BF724E-BD80-4409-817C-EF5CF25486D4}"/>
    <dgm:cxn modelId="{8828C3CE-9621-4ED7-89F1-B8500004FBFE}" srcId="{00C1D8DD-4789-42E8-BC90-61BF326A9316}" destId="{733CF02F-C7A8-437B-9B66-E074882135CF}" srcOrd="1" destOrd="0" parTransId="{AA5E87C9-2524-4444-879C-CCA9169E459C}" sibTransId="{7921E83B-4154-4AD8-A286-BA5789B7F349}"/>
    <dgm:cxn modelId="{7805BFA4-77B7-4C18-916E-49C08196FE4F}" type="presParOf" srcId="{5366A716-B8A8-401F-A850-49DB60B8A924}" destId="{2BF1177F-BC61-4AE6-85AD-8E832DFDB78D}" srcOrd="0" destOrd="0" presId="urn:microsoft.com/office/officeart/2005/8/layout/arrow6"/>
    <dgm:cxn modelId="{8F3E9165-F67C-4F6A-8528-116075C092DE}" type="presParOf" srcId="{5366A716-B8A8-401F-A850-49DB60B8A924}" destId="{81A98F91-B193-4788-AE8F-215B2BEAE63B}" srcOrd="1" destOrd="0" presId="urn:microsoft.com/office/officeart/2005/8/layout/arrow6"/>
    <dgm:cxn modelId="{81E304CF-9933-45B7-87DF-12968666B217}" type="presParOf" srcId="{5366A716-B8A8-401F-A850-49DB60B8A924}" destId="{2A2EE9E7-33EB-4B3C-8E16-F95CF2D638AA}"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BB8C2-07D4-4B70-A75D-43567E9C56F8}">
      <dsp:nvSpPr>
        <dsp:cNvPr id="0" name=""/>
        <dsp:cNvSpPr/>
      </dsp:nvSpPr>
      <dsp:spPr>
        <a:xfrm>
          <a:off x="2559908" y="6079824"/>
          <a:ext cx="260427" cy="279959"/>
        </a:xfrm>
        <a:custGeom>
          <a:avLst/>
          <a:gdLst/>
          <a:ahLst/>
          <a:cxnLst/>
          <a:rect l="0" t="0" r="0" b="0"/>
          <a:pathLst>
            <a:path>
              <a:moveTo>
                <a:pt x="260427" y="0"/>
              </a:moveTo>
              <a:lnTo>
                <a:pt x="130213" y="0"/>
              </a:lnTo>
              <a:lnTo>
                <a:pt x="130213" y="279959"/>
              </a:lnTo>
              <a:lnTo>
                <a:pt x="0" y="27995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27091F-3193-4C3B-9438-C650883675D2}">
      <dsp:nvSpPr>
        <dsp:cNvPr id="0" name=""/>
        <dsp:cNvSpPr/>
      </dsp:nvSpPr>
      <dsp:spPr>
        <a:xfrm>
          <a:off x="2559908" y="5799864"/>
          <a:ext cx="260427" cy="279959"/>
        </a:xfrm>
        <a:custGeom>
          <a:avLst/>
          <a:gdLst/>
          <a:ahLst/>
          <a:cxnLst/>
          <a:rect l="0" t="0" r="0" b="0"/>
          <a:pathLst>
            <a:path>
              <a:moveTo>
                <a:pt x="260427" y="279959"/>
              </a:moveTo>
              <a:lnTo>
                <a:pt x="130213" y="279959"/>
              </a:lnTo>
              <a:lnTo>
                <a:pt x="130213" y="0"/>
              </a:lnTo>
              <a:lnTo>
                <a:pt x="0"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3E5EA9-C463-4556-9C63-9B0721348D1E}">
      <dsp:nvSpPr>
        <dsp:cNvPr id="0" name=""/>
        <dsp:cNvSpPr/>
      </dsp:nvSpPr>
      <dsp:spPr>
        <a:xfrm>
          <a:off x="4122473" y="4959985"/>
          <a:ext cx="260427" cy="1119838"/>
        </a:xfrm>
        <a:custGeom>
          <a:avLst/>
          <a:gdLst/>
          <a:ahLst/>
          <a:cxnLst/>
          <a:rect l="0" t="0" r="0" b="0"/>
          <a:pathLst>
            <a:path>
              <a:moveTo>
                <a:pt x="260427" y="0"/>
              </a:moveTo>
              <a:lnTo>
                <a:pt x="130213" y="0"/>
              </a:lnTo>
              <a:lnTo>
                <a:pt x="130213" y="1119838"/>
              </a:lnTo>
              <a:lnTo>
                <a:pt x="0" y="111983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EF4E03-B719-4C1A-B630-89252FDE25C1}">
      <dsp:nvSpPr>
        <dsp:cNvPr id="0" name=""/>
        <dsp:cNvSpPr/>
      </dsp:nvSpPr>
      <dsp:spPr>
        <a:xfrm>
          <a:off x="2559908" y="4959985"/>
          <a:ext cx="260427" cy="279959"/>
        </a:xfrm>
        <a:custGeom>
          <a:avLst/>
          <a:gdLst/>
          <a:ahLst/>
          <a:cxnLst/>
          <a:rect l="0" t="0" r="0" b="0"/>
          <a:pathLst>
            <a:path>
              <a:moveTo>
                <a:pt x="260427" y="0"/>
              </a:moveTo>
              <a:lnTo>
                <a:pt x="130213" y="0"/>
              </a:lnTo>
              <a:lnTo>
                <a:pt x="130213" y="279959"/>
              </a:lnTo>
              <a:lnTo>
                <a:pt x="0" y="27995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9B5CA7-B2DC-4F7B-9FAA-88782BF5193B}">
      <dsp:nvSpPr>
        <dsp:cNvPr id="0" name=""/>
        <dsp:cNvSpPr/>
      </dsp:nvSpPr>
      <dsp:spPr>
        <a:xfrm>
          <a:off x="2559908" y="4680026"/>
          <a:ext cx="260427" cy="279959"/>
        </a:xfrm>
        <a:custGeom>
          <a:avLst/>
          <a:gdLst/>
          <a:ahLst/>
          <a:cxnLst/>
          <a:rect l="0" t="0" r="0" b="0"/>
          <a:pathLst>
            <a:path>
              <a:moveTo>
                <a:pt x="260427" y="279959"/>
              </a:moveTo>
              <a:lnTo>
                <a:pt x="130213" y="279959"/>
              </a:lnTo>
              <a:lnTo>
                <a:pt x="130213" y="0"/>
              </a:lnTo>
              <a:lnTo>
                <a:pt x="0"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FD879A-A692-4271-A52E-F41C158B8DA9}">
      <dsp:nvSpPr>
        <dsp:cNvPr id="0" name=""/>
        <dsp:cNvSpPr/>
      </dsp:nvSpPr>
      <dsp:spPr>
        <a:xfrm>
          <a:off x="4122473" y="4914265"/>
          <a:ext cx="260427" cy="91440"/>
        </a:xfrm>
        <a:custGeom>
          <a:avLst/>
          <a:gdLst/>
          <a:ahLst/>
          <a:cxnLst/>
          <a:rect l="0" t="0" r="0" b="0"/>
          <a:pathLst>
            <a:path>
              <a:moveTo>
                <a:pt x="260427" y="45720"/>
              </a:moveTo>
              <a:lnTo>
                <a:pt x="0"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AE95F5-291A-44B8-88D5-561F2CC0E567}">
      <dsp:nvSpPr>
        <dsp:cNvPr id="0" name=""/>
        <dsp:cNvSpPr/>
      </dsp:nvSpPr>
      <dsp:spPr>
        <a:xfrm>
          <a:off x="2559908" y="3840147"/>
          <a:ext cx="260427" cy="279959"/>
        </a:xfrm>
        <a:custGeom>
          <a:avLst/>
          <a:gdLst/>
          <a:ahLst/>
          <a:cxnLst/>
          <a:rect l="0" t="0" r="0" b="0"/>
          <a:pathLst>
            <a:path>
              <a:moveTo>
                <a:pt x="260427" y="0"/>
              </a:moveTo>
              <a:lnTo>
                <a:pt x="130213" y="0"/>
              </a:lnTo>
              <a:lnTo>
                <a:pt x="130213" y="279959"/>
              </a:lnTo>
              <a:lnTo>
                <a:pt x="0" y="27995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488D4D-8D26-4D35-A19A-8562DB3F5E82}">
      <dsp:nvSpPr>
        <dsp:cNvPr id="0" name=""/>
        <dsp:cNvSpPr/>
      </dsp:nvSpPr>
      <dsp:spPr>
        <a:xfrm>
          <a:off x="2559908" y="3560188"/>
          <a:ext cx="260427" cy="279959"/>
        </a:xfrm>
        <a:custGeom>
          <a:avLst/>
          <a:gdLst/>
          <a:ahLst/>
          <a:cxnLst/>
          <a:rect l="0" t="0" r="0" b="0"/>
          <a:pathLst>
            <a:path>
              <a:moveTo>
                <a:pt x="260427" y="279959"/>
              </a:moveTo>
              <a:lnTo>
                <a:pt x="130213" y="279959"/>
              </a:lnTo>
              <a:lnTo>
                <a:pt x="130213" y="0"/>
              </a:lnTo>
              <a:lnTo>
                <a:pt x="0"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1DDB32-B9AF-4536-96C1-B1BCF06EDFC5}">
      <dsp:nvSpPr>
        <dsp:cNvPr id="0" name=""/>
        <dsp:cNvSpPr/>
      </dsp:nvSpPr>
      <dsp:spPr>
        <a:xfrm>
          <a:off x="4122473" y="3840147"/>
          <a:ext cx="260427" cy="1119838"/>
        </a:xfrm>
        <a:custGeom>
          <a:avLst/>
          <a:gdLst/>
          <a:ahLst/>
          <a:cxnLst/>
          <a:rect l="0" t="0" r="0" b="0"/>
          <a:pathLst>
            <a:path>
              <a:moveTo>
                <a:pt x="260427" y="1119838"/>
              </a:moveTo>
              <a:lnTo>
                <a:pt x="130213" y="1119838"/>
              </a:lnTo>
              <a:lnTo>
                <a:pt x="130213" y="0"/>
              </a:lnTo>
              <a:lnTo>
                <a:pt x="0"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61A5D6-3F11-4779-AD9A-210DDECD623B}">
      <dsp:nvSpPr>
        <dsp:cNvPr id="0" name=""/>
        <dsp:cNvSpPr/>
      </dsp:nvSpPr>
      <dsp:spPr>
        <a:xfrm>
          <a:off x="5685038" y="3280228"/>
          <a:ext cx="260427" cy="1679757"/>
        </a:xfrm>
        <a:custGeom>
          <a:avLst/>
          <a:gdLst/>
          <a:ahLst/>
          <a:cxnLst/>
          <a:rect l="0" t="0" r="0" b="0"/>
          <a:pathLst>
            <a:path>
              <a:moveTo>
                <a:pt x="260427" y="0"/>
              </a:moveTo>
              <a:lnTo>
                <a:pt x="130213" y="0"/>
              </a:lnTo>
              <a:lnTo>
                <a:pt x="130213" y="1679757"/>
              </a:lnTo>
              <a:lnTo>
                <a:pt x="0" y="167975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9520DD-72E2-4766-BD49-88ED26234F79}">
      <dsp:nvSpPr>
        <dsp:cNvPr id="0" name=""/>
        <dsp:cNvSpPr/>
      </dsp:nvSpPr>
      <dsp:spPr>
        <a:xfrm>
          <a:off x="2559908" y="2720309"/>
          <a:ext cx="260427" cy="279959"/>
        </a:xfrm>
        <a:custGeom>
          <a:avLst/>
          <a:gdLst/>
          <a:ahLst/>
          <a:cxnLst/>
          <a:rect l="0" t="0" r="0" b="0"/>
          <a:pathLst>
            <a:path>
              <a:moveTo>
                <a:pt x="260427" y="0"/>
              </a:moveTo>
              <a:lnTo>
                <a:pt x="130213" y="0"/>
              </a:lnTo>
              <a:lnTo>
                <a:pt x="130213" y="279959"/>
              </a:lnTo>
              <a:lnTo>
                <a:pt x="0" y="27995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A4AFF9-317E-4F15-86F8-1AF234C40493}">
      <dsp:nvSpPr>
        <dsp:cNvPr id="0" name=""/>
        <dsp:cNvSpPr/>
      </dsp:nvSpPr>
      <dsp:spPr>
        <a:xfrm>
          <a:off x="2559908" y="2440349"/>
          <a:ext cx="260427" cy="279959"/>
        </a:xfrm>
        <a:custGeom>
          <a:avLst/>
          <a:gdLst/>
          <a:ahLst/>
          <a:cxnLst/>
          <a:rect l="0" t="0" r="0" b="0"/>
          <a:pathLst>
            <a:path>
              <a:moveTo>
                <a:pt x="260427" y="279959"/>
              </a:moveTo>
              <a:lnTo>
                <a:pt x="130213" y="279959"/>
              </a:lnTo>
              <a:lnTo>
                <a:pt x="130213" y="0"/>
              </a:lnTo>
              <a:lnTo>
                <a:pt x="0"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C86A3-3326-4467-80DA-AF93FB932B1E}">
      <dsp:nvSpPr>
        <dsp:cNvPr id="0" name=""/>
        <dsp:cNvSpPr/>
      </dsp:nvSpPr>
      <dsp:spPr>
        <a:xfrm>
          <a:off x="4122473" y="1600471"/>
          <a:ext cx="260427" cy="1119838"/>
        </a:xfrm>
        <a:custGeom>
          <a:avLst/>
          <a:gdLst/>
          <a:ahLst/>
          <a:cxnLst/>
          <a:rect l="0" t="0" r="0" b="0"/>
          <a:pathLst>
            <a:path>
              <a:moveTo>
                <a:pt x="260427" y="0"/>
              </a:moveTo>
              <a:lnTo>
                <a:pt x="130213" y="0"/>
              </a:lnTo>
              <a:lnTo>
                <a:pt x="130213" y="1119838"/>
              </a:lnTo>
              <a:lnTo>
                <a:pt x="0" y="111983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A278D6-B730-43E4-9644-D9768B3BB8AD}">
      <dsp:nvSpPr>
        <dsp:cNvPr id="0" name=""/>
        <dsp:cNvSpPr/>
      </dsp:nvSpPr>
      <dsp:spPr>
        <a:xfrm>
          <a:off x="2559908" y="1600471"/>
          <a:ext cx="260427" cy="279959"/>
        </a:xfrm>
        <a:custGeom>
          <a:avLst/>
          <a:gdLst/>
          <a:ahLst/>
          <a:cxnLst/>
          <a:rect l="0" t="0" r="0" b="0"/>
          <a:pathLst>
            <a:path>
              <a:moveTo>
                <a:pt x="260427" y="0"/>
              </a:moveTo>
              <a:lnTo>
                <a:pt x="130213" y="0"/>
              </a:lnTo>
              <a:lnTo>
                <a:pt x="130213" y="279959"/>
              </a:lnTo>
              <a:lnTo>
                <a:pt x="0" y="27995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22E4F3-872A-4905-AA63-23301C31C210}">
      <dsp:nvSpPr>
        <dsp:cNvPr id="0" name=""/>
        <dsp:cNvSpPr/>
      </dsp:nvSpPr>
      <dsp:spPr>
        <a:xfrm>
          <a:off x="2559908" y="1320511"/>
          <a:ext cx="260427" cy="279959"/>
        </a:xfrm>
        <a:custGeom>
          <a:avLst/>
          <a:gdLst/>
          <a:ahLst/>
          <a:cxnLst/>
          <a:rect l="0" t="0" r="0" b="0"/>
          <a:pathLst>
            <a:path>
              <a:moveTo>
                <a:pt x="260427" y="279959"/>
              </a:moveTo>
              <a:lnTo>
                <a:pt x="130213" y="279959"/>
              </a:lnTo>
              <a:lnTo>
                <a:pt x="130213" y="0"/>
              </a:lnTo>
              <a:lnTo>
                <a:pt x="0"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4A721D-20D8-4233-A766-B1BAA986C0F9}">
      <dsp:nvSpPr>
        <dsp:cNvPr id="0" name=""/>
        <dsp:cNvSpPr/>
      </dsp:nvSpPr>
      <dsp:spPr>
        <a:xfrm>
          <a:off x="4122473" y="1554751"/>
          <a:ext cx="260427" cy="91440"/>
        </a:xfrm>
        <a:custGeom>
          <a:avLst/>
          <a:gdLst/>
          <a:ahLst/>
          <a:cxnLst/>
          <a:rect l="0" t="0" r="0" b="0"/>
          <a:pathLst>
            <a:path>
              <a:moveTo>
                <a:pt x="260427" y="45720"/>
              </a:moveTo>
              <a:lnTo>
                <a:pt x="0"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ADF12F-00C4-4C23-8CA3-3DFFFF917750}">
      <dsp:nvSpPr>
        <dsp:cNvPr id="0" name=""/>
        <dsp:cNvSpPr/>
      </dsp:nvSpPr>
      <dsp:spPr>
        <a:xfrm>
          <a:off x="2559908" y="480632"/>
          <a:ext cx="260427" cy="279959"/>
        </a:xfrm>
        <a:custGeom>
          <a:avLst/>
          <a:gdLst/>
          <a:ahLst/>
          <a:cxnLst/>
          <a:rect l="0" t="0" r="0" b="0"/>
          <a:pathLst>
            <a:path>
              <a:moveTo>
                <a:pt x="260427" y="0"/>
              </a:moveTo>
              <a:lnTo>
                <a:pt x="130213" y="0"/>
              </a:lnTo>
              <a:lnTo>
                <a:pt x="130213" y="279959"/>
              </a:lnTo>
              <a:lnTo>
                <a:pt x="0" y="27995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3CEF67-93A3-4619-AA5E-879F7AE6809A}">
      <dsp:nvSpPr>
        <dsp:cNvPr id="0" name=""/>
        <dsp:cNvSpPr/>
      </dsp:nvSpPr>
      <dsp:spPr>
        <a:xfrm>
          <a:off x="2559908" y="200673"/>
          <a:ext cx="260427" cy="279959"/>
        </a:xfrm>
        <a:custGeom>
          <a:avLst/>
          <a:gdLst/>
          <a:ahLst/>
          <a:cxnLst/>
          <a:rect l="0" t="0" r="0" b="0"/>
          <a:pathLst>
            <a:path>
              <a:moveTo>
                <a:pt x="260427" y="279959"/>
              </a:moveTo>
              <a:lnTo>
                <a:pt x="130213" y="279959"/>
              </a:lnTo>
              <a:lnTo>
                <a:pt x="130213" y="0"/>
              </a:lnTo>
              <a:lnTo>
                <a:pt x="0"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565DCC-A727-49DF-862C-EA617F4065B2}">
      <dsp:nvSpPr>
        <dsp:cNvPr id="0" name=""/>
        <dsp:cNvSpPr/>
      </dsp:nvSpPr>
      <dsp:spPr>
        <a:xfrm>
          <a:off x="4122473" y="480632"/>
          <a:ext cx="260427" cy="1119838"/>
        </a:xfrm>
        <a:custGeom>
          <a:avLst/>
          <a:gdLst/>
          <a:ahLst/>
          <a:cxnLst/>
          <a:rect l="0" t="0" r="0" b="0"/>
          <a:pathLst>
            <a:path>
              <a:moveTo>
                <a:pt x="260427" y="1119838"/>
              </a:moveTo>
              <a:lnTo>
                <a:pt x="130213" y="1119838"/>
              </a:lnTo>
              <a:lnTo>
                <a:pt x="130213" y="0"/>
              </a:lnTo>
              <a:lnTo>
                <a:pt x="0"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45FE4F-765B-4676-93BB-635EE2C5CC16}">
      <dsp:nvSpPr>
        <dsp:cNvPr id="0" name=""/>
        <dsp:cNvSpPr/>
      </dsp:nvSpPr>
      <dsp:spPr>
        <a:xfrm>
          <a:off x="5685038" y="1600471"/>
          <a:ext cx="260427" cy="1679757"/>
        </a:xfrm>
        <a:custGeom>
          <a:avLst/>
          <a:gdLst/>
          <a:ahLst/>
          <a:cxnLst/>
          <a:rect l="0" t="0" r="0" b="0"/>
          <a:pathLst>
            <a:path>
              <a:moveTo>
                <a:pt x="260427" y="1679757"/>
              </a:moveTo>
              <a:lnTo>
                <a:pt x="130213" y="1679757"/>
              </a:lnTo>
              <a:lnTo>
                <a:pt x="130213" y="0"/>
              </a:lnTo>
              <a:lnTo>
                <a:pt x="0"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3BF97B-B5EC-4443-A09C-E844F46EDD1C}">
      <dsp:nvSpPr>
        <dsp:cNvPr id="0" name=""/>
        <dsp:cNvSpPr/>
      </dsp:nvSpPr>
      <dsp:spPr>
        <a:xfrm>
          <a:off x="7247603" y="3000268"/>
          <a:ext cx="260427" cy="279959"/>
        </a:xfrm>
        <a:custGeom>
          <a:avLst/>
          <a:gdLst/>
          <a:ahLst/>
          <a:cxnLst/>
          <a:rect l="0" t="0" r="0" b="0"/>
          <a:pathLst>
            <a:path>
              <a:moveTo>
                <a:pt x="260427" y="0"/>
              </a:moveTo>
              <a:lnTo>
                <a:pt x="130213" y="0"/>
              </a:lnTo>
              <a:lnTo>
                <a:pt x="130213" y="279959"/>
              </a:lnTo>
              <a:lnTo>
                <a:pt x="0" y="27995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025380-EBD7-4432-AFA0-37AD3E56BE59}">
      <dsp:nvSpPr>
        <dsp:cNvPr id="0" name=""/>
        <dsp:cNvSpPr/>
      </dsp:nvSpPr>
      <dsp:spPr>
        <a:xfrm>
          <a:off x="7247603" y="2720309"/>
          <a:ext cx="260427" cy="279959"/>
        </a:xfrm>
        <a:custGeom>
          <a:avLst/>
          <a:gdLst/>
          <a:ahLst/>
          <a:cxnLst/>
          <a:rect l="0" t="0" r="0" b="0"/>
          <a:pathLst>
            <a:path>
              <a:moveTo>
                <a:pt x="260427" y="279959"/>
              </a:moveTo>
              <a:lnTo>
                <a:pt x="130213" y="279959"/>
              </a:lnTo>
              <a:lnTo>
                <a:pt x="130213" y="0"/>
              </a:lnTo>
              <a:lnTo>
                <a:pt x="0"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55D58C-04CA-4C6A-975D-A051A1349508}">
      <dsp:nvSpPr>
        <dsp:cNvPr id="0" name=""/>
        <dsp:cNvSpPr/>
      </dsp:nvSpPr>
      <dsp:spPr>
        <a:xfrm>
          <a:off x="7508030" y="2801692"/>
          <a:ext cx="1302137" cy="39715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solidFill>
                <a:schemeClr val="tx1"/>
              </a:solidFill>
              <a:cs typeface="B Nazanin" panose="00000400000000000000" pitchFamily="2" charset="-78"/>
            </a:rPr>
            <a:t>سیاست های زمین و مسکن</a:t>
          </a:r>
          <a:endParaRPr lang="en-US" sz="1200" b="1" kern="1200" dirty="0">
            <a:solidFill>
              <a:schemeClr val="tx1"/>
            </a:solidFill>
            <a:cs typeface="B Nazanin" panose="00000400000000000000" pitchFamily="2" charset="-78"/>
          </a:endParaRPr>
        </a:p>
      </dsp:txBody>
      <dsp:txXfrm>
        <a:off x="7508030" y="2801692"/>
        <a:ext cx="1302137" cy="397151"/>
      </dsp:txXfrm>
    </dsp:sp>
    <dsp:sp modelId="{893BDB99-CA3F-4420-BF64-B7080C9F9620}">
      <dsp:nvSpPr>
        <dsp:cNvPr id="0" name=""/>
        <dsp:cNvSpPr/>
      </dsp:nvSpPr>
      <dsp:spPr>
        <a:xfrm>
          <a:off x="5945465" y="2521733"/>
          <a:ext cx="1302137" cy="39715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واگذاری به بازار</a:t>
          </a:r>
          <a:endParaRPr lang="en-US" sz="1200" b="1" kern="1200" dirty="0">
            <a:cs typeface="B Nazanin" panose="00000400000000000000" pitchFamily="2" charset="-78"/>
          </a:endParaRPr>
        </a:p>
      </dsp:txBody>
      <dsp:txXfrm>
        <a:off x="5945465" y="2521733"/>
        <a:ext cx="1302137" cy="397151"/>
      </dsp:txXfrm>
    </dsp:sp>
    <dsp:sp modelId="{C29EB713-5082-4D58-B10E-54974F6AC5B7}">
      <dsp:nvSpPr>
        <dsp:cNvPr id="0" name=""/>
        <dsp:cNvSpPr/>
      </dsp:nvSpPr>
      <dsp:spPr>
        <a:xfrm>
          <a:off x="5945465" y="3081652"/>
          <a:ext cx="1302137" cy="39715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برنامه‌ریزی</a:t>
          </a:r>
          <a:endParaRPr lang="en-US" sz="1200" b="1" kern="1200" dirty="0">
            <a:cs typeface="B Nazanin" panose="00000400000000000000" pitchFamily="2" charset="-78"/>
          </a:endParaRPr>
        </a:p>
      </dsp:txBody>
      <dsp:txXfrm>
        <a:off x="5945465" y="3081652"/>
        <a:ext cx="1302137" cy="397151"/>
      </dsp:txXfrm>
    </dsp:sp>
    <dsp:sp modelId="{D5CDA638-114F-4ED1-8185-FFE9FB0AFA5E}">
      <dsp:nvSpPr>
        <dsp:cNvPr id="0" name=""/>
        <dsp:cNvSpPr/>
      </dsp:nvSpPr>
      <dsp:spPr>
        <a:xfrm>
          <a:off x="4382900" y="1401895"/>
          <a:ext cx="1302137" cy="3971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افزایش عرضه</a:t>
          </a:r>
          <a:endParaRPr lang="en-US" sz="1200" b="1" kern="1200" dirty="0">
            <a:cs typeface="B Nazanin" panose="00000400000000000000" pitchFamily="2" charset="-78"/>
          </a:endParaRPr>
        </a:p>
      </dsp:txBody>
      <dsp:txXfrm>
        <a:off x="4382900" y="1401895"/>
        <a:ext cx="1302137" cy="397151"/>
      </dsp:txXfrm>
    </dsp:sp>
    <dsp:sp modelId="{21D3105F-68B7-40A5-A5B3-3E57E1DE7D2D}">
      <dsp:nvSpPr>
        <dsp:cNvPr id="0" name=""/>
        <dsp:cNvSpPr/>
      </dsp:nvSpPr>
      <dsp:spPr>
        <a:xfrm>
          <a:off x="2820335" y="282056"/>
          <a:ext cx="1302137" cy="39715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عرضه‌ی واحد (ساخت)</a:t>
          </a:r>
          <a:endParaRPr lang="en-US" sz="1200" b="1" kern="1200" dirty="0">
            <a:cs typeface="B Nazanin" panose="00000400000000000000" pitchFamily="2" charset="-78"/>
          </a:endParaRPr>
        </a:p>
      </dsp:txBody>
      <dsp:txXfrm>
        <a:off x="2820335" y="282056"/>
        <a:ext cx="1302137" cy="397151"/>
      </dsp:txXfrm>
    </dsp:sp>
    <dsp:sp modelId="{B3CB228D-4B13-4002-92AA-86303CE2D816}">
      <dsp:nvSpPr>
        <dsp:cNvPr id="0" name=""/>
        <dsp:cNvSpPr/>
      </dsp:nvSpPr>
      <dsp:spPr>
        <a:xfrm>
          <a:off x="435431" y="2097"/>
          <a:ext cx="2124476" cy="397151"/>
        </a:xfrm>
        <a:prstGeom prst="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انبوه‌سازی</a:t>
          </a:r>
          <a:endParaRPr lang="en-US" sz="1200" b="1" kern="1200" dirty="0">
            <a:cs typeface="B Nazanin" panose="00000400000000000000" pitchFamily="2" charset="-78"/>
          </a:endParaRPr>
        </a:p>
      </dsp:txBody>
      <dsp:txXfrm>
        <a:off x="435431" y="2097"/>
        <a:ext cx="2124476" cy="397151"/>
      </dsp:txXfrm>
    </dsp:sp>
    <dsp:sp modelId="{204EB849-669D-40B6-99D4-B2295039C582}">
      <dsp:nvSpPr>
        <dsp:cNvPr id="0" name=""/>
        <dsp:cNvSpPr/>
      </dsp:nvSpPr>
      <dsp:spPr>
        <a:xfrm>
          <a:off x="435431" y="562016"/>
          <a:ext cx="2124476" cy="397151"/>
        </a:xfrm>
        <a:prstGeom prst="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خودمالکی و مردمی‌سازی</a:t>
          </a:r>
          <a:endParaRPr lang="en-US" sz="1200" b="1" kern="1200" dirty="0">
            <a:cs typeface="B Nazanin" panose="00000400000000000000" pitchFamily="2" charset="-78"/>
          </a:endParaRPr>
        </a:p>
      </dsp:txBody>
      <dsp:txXfrm>
        <a:off x="435431" y="562016"/>
        <a:ext cx="2124476" cy="397151"/>
      </dsp:txXfrm>
    </dsp:sp>
    <dsp:sp modelId="{B494589C-53F5-42A2-B5F1-2873AB4F0DA9}">
      <dsp:nvSpPr>
        <dsp:cNvPr id="0" name=""/>
        <dsp:cNvSpPr/>
      </dsp:nvSpPr>
      <dsp:spPr>
        <a:xfrm>
          <a:off x="2820335" y="1401895"/>
          <a:ext cx="1302137" cy="39715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عرضه‌ی مجوز ساخت</a:t>
          </a:r>
          <a:endParaRPr lang="en-US" sz="1200" b="1" kern="1200" dirty="0">
            <a:cs typeface="B Nazanin" panose="00000400000000000000" pitchFamily="2" charset="-78"/>
          </a:endParaRPr>
        </a:p>
      </dsp:txBody>
      <dsp:txXfrm>
        <a:off x="2820335" y="1401895"/>
        <a:ext cx="1302137" cy="397151"/>
      </dsp:txXfrm>
    </dsp:sp>
    <dsp:sp modelId="{79B27122-41B2-4ADF-B988-B878DA21381C}">
      <dsp:nvSpPr>
        <dsp:cNvPr id="0" name=""/>
        <dsp:cNvSpPr/>
      </dsp:nvSpPr>
      <dsp:spPr>
        <a:xfrm>
          <a:off x="435431" y="1121935"/>
          <a:ext cx="2124476" cy="397151"/>
        </a:xfrm>
        <a:prstGeom prst="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کوچک سازی</a:t>
          </a:r>
          <a:endParaRPr lang="en-US" sz="1200" b="1" kern="1200" dirty="0">
            <a:cs typeface="B Nazanin" panose="00000400000000000000" pitchFamily="2" charset="-78"/>
          </a:endParaRPr>
        </a:p>
      </dsp:txBody>
      <dsp:txXfrm>
        <a:off x="435431" y="1121935"/>
        <a:ext cx="2124476" cy="397151"/>
      </dsp:txXfrm>
    </dsp:sp>
    <dsp:sp modelId="{E854E4AB-5C8C-4747-9AC3-1D8C3D1E534C}">
      <dsp:nvSpPr>
        <dsp:cNvPr id="0" name=""/>
        <dsp:cNvSpPr/>
      </dsp:nvSpPr>
      <dsp:spPr>
        <a:xfrm>
          <a:off x="435431" y="1681854"/>
          <a:ext cx="2124476" cy="397151"/>
        </a:xfrm>
        <a:prstGeom prst="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تراکم فروشی</a:t>
          </a:r>
          <a:endParaRPr lang="en-US" sz="1200" b="1" kern="1200" dirty="0">
            <a:cs typeface="B Nazanin" panose="00000400000000000000" pitchFamily="2" charset="-78"/>
          </a:endParaRPr>
        </a:p>
      </dsp:txBody>
      <dsp:txXfrm>
        <a:off x="435431" y="1681854"/>
        <a:ext cx="2124476" cy="397151"/>
      </dsp:txXfrm>
    </dsp:sp>
    <dsp:sp modelId="{9CE8754E-0C20-45D6-8EB6-561E4CE76AEF}">
      <dsp:nvSpPr>
        <dsp:cNvPr id="0" name=""/>
        <dsp:cNvSpPr/>
      </dsp:nvSpPr>
      <dsp:spPr>
        <a:xfrm>
          <a:off x="2820335" y="2521733"/>
          <a:ext cx="1302137" cy="39715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عرضه‌ی زمین</a:t>
          </a:r>
          <a:endParaRPr lang="en-US" sz="1200" b="1" kern="1200" dirty="0">
            <a:cs typeface="B Nazanin" panose="00000400000000000000" pitchFamily="2" charset="-78"/>
          </a:endParaRPr>
        </a:p>
      </dsp:txBody>
      <dsp:txXfrm>
        <a:off x="2820335" y="2521733"/>
        <a:ext cx="1302137" cy="397151"/>
      </dsp:txXfrm>
    </dsp:sp>
    <dsp:sp modelId="{A68ADB7A-25DA-4E00-843A-06BF19CEA74B}">
      <dsp:nvSpPr>
        <dsp:cNvPr id="0" name=""/>
        <dsp:cNvSpPr/>
      </dsp:nvSpPr>
      <dsp:spPr>
        <a:xfrm>
          <a:off x="435431" y="2241773"/>
          <a:ext cx="2124476" cy="397151"/>
        </a:xfrm>
        <a:prstGeom prst="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متصل</a:t>
          </a:r>
          <a:endParaRPr lang="en-US" sz="1200" b="1" kern="1200" dirty="0">
            <a:cs typeface="B Nazanin" panose="00000400000000000000" pitchFamily="2" charset="-78"/>
          </a:endParaRPr>
        </a:p>
      </dsp:txBody>
      <dsp:txXfrm>
        <a:off x="435431" y="2241773"/>
        <a:ext cx="2124476" cy="397151"/>
      </dsp:txXfrm>
    </dsp:sp>
    <dsp:sp modelId="{BDAC1DE7-D091-46C2-9F12-BF3B64D1A98E}">
      <dsp:nvSpPr>
        <dsp:cNvPr id="0" name=""/>
        <dsp:cNvSpPr/>
      </dsp:nvSpPr>
      <dsp:spPr>
        <a:xfrm>
          <a:off x="435431" y="2801692"/>
          <a:ext cx="2124476" cy="397151"/>
        </a:xfrm>
        <a:prstGeom prst="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منفصل</a:t>
          </a:r>
          <a:endParaRPr lang="en-US" sz="1200" b="1" kern="1200" dirty="0">
            <a:cs typeface="B Nazanin" panose="00000400000000000000" pitchFamily="2" charset="-78"/>
          </a:endParaRPr>
        </a:p>
      </dsp:txBody>
      <dsp:txXfrm>
        <a:off x="435431" y="2801692"/>
        <a:ext cx="2124476" cy="397151"/>
      </dsp:txXfrm>
    </dsp:sp>
    <dsp:sp modelId="{CDB279A9-19C0-410A-8468-FCAF5AD57E9C}">
      <dsp:nvSpPr>
        <dsp:cNvPr id="0" name=""/>
        <dsp:cNvSpPr/>
      </dsp:nvSpPr>
      <dsp:spPr>
        <a:xfrm>
          <a:off x="4382900" y="4761409"/>
          <a:ext cx="1302137" cy="3971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کاهش تقاضا</a:t>
          </a:r>
          <a:endParaRPr lang="en-US" sz="1200" b="1" kern="1200" dirty="0">
            <a:cs typeface="B Nazanin" panose="00000400000000000000" pitchFamily="2" charset="-78"/>
          </a:endParaRPr>
        </a:p>
      </dsp:txBody>
      <dsp:txXfrm>
        <a:off x="4382900" y="4761409"/>
        <a:ext cx="1302137" cy="397151"/>
      </dsp:txXfrm>
    </dsp:sp>
    <dsp:sp modelId="{2F6ABC08-7CC2-401C-A304-58B8CD9F1B23}">
      <dsp:nvSpPr>
        <dsp:cNvPr id="0" name=""/>
        <dsp:cNvSpPr/>
      </dsp:nvSpPr>
      <dsp:spPr>
        <a:xfrm>
          <a:off x="2820335" y="3641571"/>
          <a:ext cx="1302137" cy="39715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مالیات</a:t>
          </a:r>
          <a:endParaRPr lang="en-US" sz="1200" b="1" kern="1200" dirty="0">
            <a:cs typeface="B Nazanin" panose="00000400000000000000" pitchFamily="2" charset="-78"/>
          </a:endParaRPr>
        </a:p>
      </dsp:txBody>
      <dsp:txXfrm>
        <a:off x="2820335" y="3641571"/>
        <a:ext cx="1302137" cy="397151"/>
      </dsp:txXfrm>
    </dsp:sp>
    <dsp:sp modelId="{C98893A8-3D9D-4749-9309-764297BC6941}">
      <dsp:nvSpPr>
        <dsp:cNvPr id="0" name=""/>
        <dsp:cNvSpPr/>
      </dsp:nvSpPr>
      <dsp:spPr>
        <a:xfrm>
          <a:off x="435431" y="3361612"/>
          <a:ext cx="2124476" cy="397151"/>
        </a:xfrm>
        <a:prstGeom prst="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مالیات بر واحدها</a:t>
          </a:r>
          <a:endParaRPr lang="en-US" sz="1200" b="1" kern="1200" dirty="0">
            <a:cs typeface="B Nazanin" panose="00000400000000000000" pitchFamily="2" charset="-78"/>
          </a:endParaRPr>
        </a:p>
      </dsp:txBody>
      <dsp:txXfrm>
        <a:off x="435431" y="3361612"/>
        <a:ext cx="2124476" cy="397151"/>
      </dsp:txXfrm>
    </dsp:sp>
    <dsp:sp modelId="{D450051E-4B1C-436C-8A11-8E732CE9C34D}">
      <dsp:nvSpPr>
        <dsp:cNvPr id="0" name=""/>
        <dsp:cNvSpPr/>
      </dsp:nvSpPr>
      <dsp:spPr>
        <a:xfrm>
          <a:off x="435431" y="3921531"/>
          <a:ext cx="2124476" cy="397151"/>
        </a:xfrm>
        <a:prstGeom prst="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مالیات بر زمین</a:t>
          </a:r>
          <a:endParaRPr lang="en-US" sz="1200" b="1" kern="1200" dirty="0">
            <a:cs typeface="B Nazanin" panose="00000400000000000000" pitchFamily="2" charset="-78"/>
          </a:endParaRPr>
        </a:p>
      </dsp:txBody>
      <dsp:txXfrm>
        <a:off x="435431" y="3921531"/>
        <a:ext cx="2124476" cy="397151"/>
      </dsp:txXfrm>
    </dsp:sp>
    <dsp:sp modelId="{4A080A77-4C1A-4AFD-89F1-A0C86DC375B5}">
      <dsp:nvSpPr>
        <dsp:cNvPr id="0" name=""/>
        <dsp:cNvSpPr/>
      </dsp:nvSpPr>
      <dsp:spPr>
        <a:xfrm>
          <a:off x="2820335" y="4761409"/>
          <a:ext cx="1302137" cy="39715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مقابله با تصدی گری نهادها</a:t>
          </a:r>
          <a:endParaRPr lang="en-US" sz="1200" b="1" kern="1200" dirty="0">
            <a:cs typeface="B Nazanin" panose="00000400000000000000" pitchFamily="2" charset="-78"/>
          </a:endParaRPr>
        </a:p>
      </dsp:txBody>
      <dsp:txXfrm>
        <a:off x="2820335" y="4761409"/>
        <a:ext cx="1302137" cy="397151"/>
      </dsp:txXfrm>
    </dsp:sp>
    <dsp:sp modelId="{B8D1166A-DF00-4F33-8436-D8C9B2DDB880}">
      <dsp:nvSpPr>
        <dsp:cNvPr id="0" name=""/>
        <dsp:cNvSpPr/>
      </dsp:nvSpPr>
      <dsp:spPr>
        <a:xfrm>
          <a:off x="435431" y="4481450"/>
          <a:ext cx="2124476" cy="397151"/>
        </a:xfrm>
        <a:prstGeom prst="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بانکها</a:t>
          </a:r>
          <a:endParaRPr lang="en-US" sz="1200" b="1" kern="1200" dirty="0">
            <a:cs typeface="B Nazanin" panose="00000400000000000000" pitchFamily="2" charset="-78"/>
          </a:endParaRPr>
        </a:p>
      </dsp:txBody>
      <dsp:txXfrm>
        <a:off x="435431" y="4481450"/>
        <a:ext cx="2124476" cy="397151"/>
      </dsp:txXfrm>
    </dsp:sp>
    <dsp:sp modelId="{9FA8364A-C58A-4E94-9F4B-1359319423B0}">
      <dsp:nvSpPr>
        <dsp:cNvPr id="0" name=""/>
        <dsp:cNvSpPr/>
      </dsp:nvSpPr>
      <dsp:spPr>
        <a:xfrm>
          <a:off x="435431" y="5041369"/>
          <a:ext cx="2124476" cy="397151"/>
        </a:xfrm>
        <a:prstGeom prst="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سازمانهای دولتی و حاکمیتی</a:t>
          </a:r>
          <a:endParaRPr lang="en-US" sz="1200" b="1" kern="1200" dirty="0">
            <a:cs typeface="B Nazanin" panose="00000400000000000000" pitchFamily="2" charset="-78"/>
          </a:endParaRPr>
        </a:p>
      </dsp:txBody>
      <dsp:txXfrm>
        <a:off x="435431" y="5041369"/>
        <a:ext cx="2124476" cy="397151"/>
      </dsp:txXfrm>
    </dsp:sp>
    <dsp:sp modelId="{F691303E-D0F0-4D1F-B86B-62C6589A248E}">
      <dsp:nvSpPr>
        <dsp:cNvPr id="0" name=""/>
        <dsp:cNvSpPr/>
      </dsp:nvSpPr>
      <dsp:spPr>
        <a:xfrm>
          <a:off x="2820335" y="5881248"/>
          <a:ext cx="1302137" cy="39715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منع معاملات</a:t>
          </a:r>
          <a:endParaRPr lang="en-US" sz="1200" b="1" kern="1200" dirty="0">
            <a:cs typeface="B Nazanin" panose="00000400000000000000" pitchFamily="2" charset="-78"/>
          </a:endParaRPr>
        </a:p>
      </dsp:txBody>
      <dsp:txXfrm>
        <a:off x="2820335" y="5881248"/>
        <a:ext cx="1302137" cy="397151"/>
      </dsp:txXfrm>
    </dsp:sp>
    <dsp:sp modelId="{D045867B-E0B7-40E5-AEE9-A9C6CEF62D2C}">
      <dsp:nvSpPr>
        <dsp:cNvPr id="0" name=""/>
        <dsp:cNvSpPr/>
      </dsp:nvSpPr>
      <dsp:spPr>
        <a:xfrm>
          <a:off x="435431" y="5601288"/>
          <a:ext cx="2124476" cy="397151"/>
        </a:xfrm>
        <a:prstGeom prst="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منع معاملات مکرر</a:t>
          </a:r>
          <a:endParaRPr lang="en-US" sz="1200" b="1" kern="1200" dirty="0">
            <a:cs typeface="B Nazanin" panose="00000400000000000000" pitchFamily="2" charset="-78"/>
          </a:endParaRPr>
        </a:p>
      </dsp:txBody>
      <dsp:txXfrm>
        <a:off x="435431" y="5601288"/>
        <a:ext cx="2124476" cy="397151"/>
      </dsp:txXfrm>
    </dsp:sp>
    <dsp:sp modelId="{E633E8AD-7318-4461-9BE8-F45044086D66}">
      <dsp:nvSpPr>
        <dsp:cNvPr id="0" name=""/>
        <dsp:cNvSpPr/>
      </dsp:nvSpPr>
      <dsp:spPr>
        <a:xfrm>
          <a:off x="435431" y="6161207"/>
          <a:ext cx="2124476" cy="397151"/>
        </a:xfrm>
        <a:prstGeom prst="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panose="00000400000000000000" pitchFamily="2" charset="-78"/>
            </a:rPr>
            <a:t>منع فروش اراضی فاقد کاربری مسکونی</a:t>
          </a:r>
          <a:endParaRPr lang="en-US" sz="1200" b="1" kern="1200" dirty="0">
            <a:cs typeface="B Nazanin" panose="00000400000000000000" pitchFamily="2" charset="-78"/>
          </a:endParaRPr>
        </a:p>
      </dsp:txBody>
      <dsp:txXfrm>
        <a:off x="435431" y="6161207"/>
        <a:ext cx="2124476" cy="3971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1177F-BC61-4AE6-85AD-8E832DFDB78D}">
      <dsp:nvSpPr>
        <dsp:cNvPr id="0" name=""/>
        <dsp:cNvSpPr/>
      </dsp:nvSpPr>
      <dsp:spPr>
        <a:xfrm>
          <a:off x="0" y="559836"/>
          <a:ext cx="11756569" cy="4702628"/>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98F91-B193-4788-AE8F-215B2BEAE63B}">
      <dsp:nvSpPr>
        <dsp:cNvPr id="0" name=""/>
        <dsp:cNvSpPr/>
      </dsp:nvSpPr>
      <dsp:spPr>
        <a:xfrm>
          <a:off x="1181344" y="1382796"/>
          <a:ext cx="4252892" cy="230428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6896" rIns="0" bIns="60960" numCol="1" spcCol="1270" anchor="ctr" anchorCtr="0">
          <a:noAutofit/>
        </a:bodyPr>
        <a:lstStyle/>
        <a:p>
          <a:pPr lvl="0" algn="just" defTabSz="711200" rtl="1">
            <a:lnSpc>
              <a:spcPct val="90000"/>
            </a:lnSpc>
            <a:spcBef>
              <a:spcPct val="0"/>
            </a:spcBef>
            <a:spcAft>
              <a:spcPct val="35000"/>
            </a:spcAft>
          </a:pPr>
          <a:r>
            <a:rPr lang="fa-IR" sz="1600" kern="1200" dirty="0">
              <a:cs typeface="B Nazanin" panose="00000400000000000000" pitchFamily="2" charset="-78"/>
            </a:rPr>
            <a:t>باید متناسب با افزایش تعداد خانوارها، مساحت شهری </a:t>
          </a:r>
          <a:r>
            <a:rPr lang="fa-IR" sz="1600" kern="1200" dirty="0">
              <a:solidFill>
                <a:srgbClr val="C00000"/>
              </a:solidFill>
              <a:cs typeface="B Nazanin" panose="00000400000000000000" pitchFamily="2" charset="-78"/>
            </a:rPr>
            <a:t>گسترش </a:t>
          </a:r>
          <a:r>
            <a:rPr lang="fa-IR" sz="1600" kern="1200" dirty="0">
              <a:cs typeface="B Nazanin" panose="00000400000000000000" pitchFamily="2" charset="-78"/>
            </a:rPr>
            <a:t>یابد. نباید </a:t>
          </a:r>
          <a:r>
            <a:rPr lang="fa-IR" sz="1600" kern="1200" dirty="0">
              <a:solidFill>
                <a:srgbClr val="C00000"/>
              </a:solidFill>
              <a:cs typeface="B Nazanin" panose="00000400000000000000" pitchFamily="2" charset="-78"/>
            </a:rPr>
            <a:t>تراکم بیش از حد </a:t>
          </a:r>
          <a:r>
            <a:rPr lang="fa-IR" sz="1600" kern="1200" dirty="0">
              <a:cs typeface="B Nazanin" panose="00000400000000000000" pitchFamily="2" charset="-78"/>
            </a:rPr>
            <a:t>در شهرها ایجاد شود. باید در مناطقی که سند </a:t>
          </a:r>
          <a:r>
            <a:rPr lang="fa-IR" sz="1600" kern="1200" dirty="0">
              <a:solidFill>
                <a:srgbClr val="C00000"/>
              </a:solidFill>
              <a:cs typeface="B Nazanin" panose="00000400000000000000" pitchFamily="2" charset="-78"/>
            </a:rPr>
            <a:t>آمایش ملی سرزمین </a:t>
          </a:r>
          <a:r>
            <a:rPr lang="fa-IR" sz="1600" kern="1200" dirty="0">
              <a:cs typeface="B Nazanin" panose="00000400000000000000" pitchFamily="2" charset="-78"/>
            </a:rPr>
            <a:t>اولویت‌گذاری کرده است، مثل </a:t>
          </a:r>
          <a:r>
            <a:rPr lang="fa-IR" sz="1600" kern="1200" dirty="0">
              <a:solidFill>
                <a:srgbClr val="C00000"/>
              </a:solidFill>
              <a:cs typeface="B Nazanin" panose="00000400000000000000" pitchFamily="2" charset="-78"/>
            </a:rPr>
            <a:t>سواحل مکران</a:t>
          </a:r>
          <a:r>
            <a:rPr lang="fa-IR" sz="1600" kern="1200" dirty="0">
              <a:cs typeface="B Nazanin" panose="00000400000000000000" pitchFamily="2" charset="-78"/>
            </a:rPr>
            <a:t>، زیرساخت‌های مورد نیاز ایجاد شود و به متقاضیانی که جای دیگری خانه یا زمین ندارند، زمین عرضه شود. مساحت قطعات واگذار شده نیز باید در حد و اندازه‌ای باشند که بتوان در آن‌ها </a:t>
          </a:r>
          <a:r>
            <a:rPr lang="fa-IR" sz="1600" kern="1200" dirty="0">
              <a:solidFill>
                <a:srgbClr val="C00000"/>
              </a:solidFill>
              <a:cs typeface="B Nazanin" panose="00000400000000000000" pitchFamily="2" charset="-78"/>
            </a:rPr>
            <a:t>خانه‌ی مولد</a:t>
          </a:r>
          <a:r>
            <a:rPr lang="fa-IR" sz="1600" kern="1200" dirty="0">
              <a:cs typeface="B Nazanin" panose="00000400000000000000" pitchFamily="2" charset="-78"/>
            </a:rPr>
            <a:t> احداث کرد که تلفیقی از سکونت و کار به حساب می‌آید. </a:t>
          </a:r>
          <a:endParaRPr lang="en-US" sz="1600" kern="1200" dirty="0">
            <a:cs typeface="B Nazanin" panose="00000400000000000000" pitchFamily="2" charset="-78"/>
          </a:endParaRPr>
        </a:p>
      </dsp:txBody>
      <dsp:txXfrm>
        <a:off x="1181344" y="1382796"/>
        <a:ext cx="4252892" cy="2304287"/>
      </dsp:txXfrm>
    </dsp:sp>
    <dsp:sp modelId="{2A2EE9E7-33EB-4B3C-8E16-F95CF2D638AA}">
      <dsp:nvSpPr>
        <dsp:cNvPr id="0" name=""/>
        <dsp:cNvSpPr/>
      </dsp:nvSpPr>
      <dsp:spPr>
        <a:xfrm>
          <a:off x="5747381" y="2181879"/>
          <a:ext cx="4585062" cy="230428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6896" rIns="0" bIns="60960" numCol="1" spcCol="1270" anchor="ctr" anchorCtr="0">
          <a:noAutofit/>
        </a:bodyPr>
        <a:lstStyle/>
        <a:p>
          <a:pPr lvl="0" algn="just" defTabSz="711200" rtl="1">
            <a:lnSpc>
              <a:spcPct val="90000"/>
            </a:lnSpc>
            <a:spcBef>
              <a:spcPct val="0"/>
            </a:spcBef>
            <a:spcAft>
              <a:spcPct val="35000"/>
            </a:spcAft>
          </a:pPr>
          <a:r>
            <a:rPr lang="fa-IR" sz="1600" kern="1200" dirty="0">
              <a:cs typeface="B Nazanin" panose="00000400000000000000" pitchFamily="2" charset="-78"/>
            </a:rPr>
            <a:t>زمین‌های بیرون محدوده </a:t>
          </a:r>
          <a:r>
            <a:rPr lang="fa-IR" sz="1600" kern="1200" dirty="0">
              <a:solidFill>
                <a:srgbClr val="C00000"/>
              </a:solidFill>
              <a:cs typeface="B Nazanin" panose="00000400000000000000" pitchFamily="2" charset="-78"/>
            </a:rPr>
            <a:t>انفال</a:t>
          </a:r>
          <a:r>
            <a:rPr lang="fa-IR" sz="1600" kern="1200" dirty="0">
              <a:cs typeface="B Nazanin" panose="00000400000000000000" pitchFamily="2" charset="-78"/>
            </a:rPr>
            <a:t> هستند و نباید زیر ساخت و ساز بروند. گسترش شهرها به معنای </a:t>
          </a:r>
          <a:r>
            <a:rPr lang="fa-IR" sz="1600" kern="1200" dirty="0">
              <a:solidFill>
                <a:srgbClr val="C00000"/>
              </a:solidFill>
              <a:cs typeface="B Nazanin" panose="00000400000000000000" pitchFamily="2" charset="-78"/>
            </a:rPr>
            <a:t>تخریب اراضی کشاورزی </a:t>
          </a:r>
          <a:r>
            <a:rPr lang="fa-IR" sz="1600" kern="1200" dirty="0">
              <a:cs typeface="B Nazanin" panose="00000400000000000000" pitchFamily="2" charset="-78"/>
            </a:rPr>
            <a:t>و افزایش </a:t>
          </a:r>
          <a:r>
            <a:rPr lang="fa-IR" sz="1600" kern="1200" dirty="0">
              <a:solidFill>
                <a:srgbClr val="C00000"/>
              </a:solidFill>
              <a:cs typeface="B Nazanin" panose="00000400000000000000" pitchFamily="2" charset="-78"/>
            </a:rPr>
            <a:t>زمین‌خواری </a:t>
          </a:r>
          <a:r>
            <a:rPr lang="fa-IR" sz="1600" kern="1200" dirty="0">
              <a:cs typeface="B Nazanin" panose="00000400000000000000" pitchFamily="2" charset="-78"/>
            </a:rPr>
            <a:t>و سوداگری خواهد بود و باید در جهت توسعه‌ی پایدار، این زمین‌ها را برای نسل‌های آتی حفظ کرد. باید از اراضی شهری موجود با حداکثر بهره‌وری استفاده کرد. منظور از </a:t>
          </a:r>
          <a:r>
            <a:rPr lang="fa-IR" sz="1600" kern="1200" dirty="0">
              <a:solidFill>
                <a:srgbClr val="C00000"/>
              </a:solidFill>
              <a:cs typeface="B Nazanin" panose="00000400000000000000" pitchFamily="2" charset="-78"/>
            </a:rPr>
            <a:t>حداکثر بهره‌وری </a:t>
          </a:r>
          <a:r>
            <a:rPr lang="fa-IR" sz="1600" kern="1200" dirty="0">
              <a:cs typeface="B Nazanin" panose="00000400000000000000" pitchFamily="2" charset="-78"/>
            </a:rPr>
            <a:t>معمولا </a:t>
          </a:r>
          <a:r>
            <a:rPr lang="fa-IR" sz="1600" kern="1200" dirty="0">
              <a:solidFill>
                <a:srgbClr val="C00000"/>
              </a:solidFill>
              <a:cs typeface="B Nazanin" panose="00000400000000000000" pitchFamily="2" charset="-78"/>
            </a:rPr>
            <a:t>افزایش تراکم </a:t>
          </a:r>
          <a:r>
            <a:rPr lang="fa-IR" sz="1600" kern="1200" dirty="0">
              <a:cs typeface="B Nazanin" panose="00000400000000000000" pitchFamily="2" charset="-78"/>
            </a:rPr>
            <a:t>و تعداد طبقات و </a:t>
          </a:r>
          <a:r>
            <a:rPr lang="fa-IR" sz="1600" kern="1200" dirty="0">
              <a:solidFill>
                <a:srgbClr val="C00000"/>
              </a:solidFill>
              <a:cs typeface="B Nazanin" panose="00000400000000000000" pitchFamily="2" charset="-78"/>
            </a:rPr>
            <a:t>کوچک‌سازی </a:t>
          </a:r>
          <a:r>
            <a:rPr lang="fa-IR" sz="1600" kern="1200" dirty="0">
              <a:cs typeface="B Nazanin" panose="00000400000000000000" pitchFamily="2" charset="-78"/>
            </a:rPr>
            <a:t>واحدهای مسکونی است.</a:t>
          </a:r>
          <a:endParaRPr lang="en-US" sz="1600" kern="1200" dirty="0">
            <a:cs typeface="B Nazanin" panose="00000400000000000000" pitchFamily="2" charset="-78"/>
          </a:endParaRPr>
        </a:p>
      </dsp:txBody>
      <dsp:txXfrm>
        <a:off x="5747381" y="2181879"/>
        <a:ext cx="4585062" cy="2304287"/>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F6CEBF-537E-4F5D-98C1-2BA6C8544743}"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3ED42-48C8-4C71-8707-F846A88054E6}" type="slidenum">
              <a:rPr lang="en-US" smtClean="0"/>
              <a:t>‹#›</a:t>
            </a:fld>
            <a:endParaRPr lang="en-US"/>
          </a:p>
        </p:txBody>
      </p:sp>
    </p:spTree>
    <p:extLst>
      <p:ext uri="{BB962C8B-B14F-4D97-AF65-F5344CB8AC3E}">
        <p14:creationId xmlns:p14="http://schemas.microsoft.com/office/powerpoint/2010/main" val="3409445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F6CEBF-537E-4F5D-98C1-2BA6C8544743}"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3ED42-48C8-4C71-8707-F846A88054E6}" type="slidenum">
              <a:rPr lang="en-US" smtClean="0"/>
              <a:t>‹#›</a:t>
            </a:fld>
            <a:endParaRPr lang="en-US"/>
          </a:p>
        </p:txBody>
      </p:sp>
    </p:spTree>
    <p:extLst>
      <p:ext uri="{BB962C8B-B14F-4D97-AF65-F5344CB8AC3E}">
        <p14:creationId xmlns:p14="http://schemas.microsoft.com/office/powerpoint/2010/main" val="2415941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F6CEBF-537E-4F5D-98C1-2BA6C8544743}"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3ED42-48C8-4C71-8707-F846A88054E6}" type="slidenum">
              <a:rPr lang="en-US" smtClean="0"/>
              <a:t>‹#›</a:t>
            </a:fld>
            <a:endParaRPr lang="en-US"/>
          </a:p>
        </p:txBody>
      </p:sp>
    </p:spTree>
    <p:extLst>
      <p:ext uri="{BB962C8B-B14F-4D97-AF65-F5344CB8AC3E}">
        <p14:creationId xmlns:p14="http://schemas.microsoft.com/office/powerpoint/2010/main" val="226464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rtl="1">
              <a:defRPr>
                <a:cs typeface="B Titr" panose="00000700000000000000" pitchFamily="2" charset="-78"/>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lgn="r" rtl="1">
              <a:defRPr>
                <a:cs typeface="B Nazanin" panose="00000400000000000000" pitchFamily="2" charset="-78"/>
              </a:defRPr>
            </a:lvl1pPr>
            <a:lvl2pPr algn="r" rtl="1">
              <a:defRPr>
                <a:cs typeface="B Nazanin" panose="00000400000000000000" pitchFamily="2" charset="-78"/>
              </a:defRPr>
            </a:lvl2pPr>
            <a:lvl3pPr algn="r" rtl="1">
              <a:defRPr>
                <a:cs typeface="B Nazanin" panose="00000400000000000000" pitchFamily="2" charset="-78"/>
              </a:defRPr>
            </a:lvl3pPr>
            <a:lvl4pPr algn="r" rtl="1">
              <a:defRPr>
                <a:cs typeface="B Nazanin" panose="00000400000000000000" pitchFamily="2" charset="-78"/>
              </a:defRPr>
            </a:lvl4pPr>
            <a:lvl5pPr algn="r" rtl="1">
              <a:defRPr>
                <a:cs typeface="B Nazanin" panose="00000400000000000000" pitchFamily="2" charset="-78"/>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CF6CEBF-537E-4F5D-98C1-2BA6C8544743}"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3ED42-48C8-4C71-8707-F846A88054E6}" type="slidenum">
              <a:rPr lang="en-US" smtClean="0"/>
              <a:t>‹#›</a:t>
            </a:fld>
            <a:endParaRPr lang="en-US"/>
          </a:p>
        </p:txBody>
      </p:sp>
    </p:spTree>
    <p:extLst>
      <p:ext uri="{BB962C8B-B14F-4D97-AF65-F5344CB8AC3E}">
        <p14:creationId xmlns:p14="http://schemas.microsoft.com/office/powerpoint/2010/main" val="1679461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CF6CEBF-537E-4F5D-98C1-2BA6C8544743}"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3ED42-48C8-4C71-8707-F846A88054E6}" type="slidenum">
              <a:rPr lang="en-US" smtClean="0"/>
              <a:t>‹#›</a:t>
            </a:fld>
            <a:endParaRPr lang="en-US"/>
          </a:p>
        </p:txBody>
      </p:sp>
    </p:spTree>
    <p:extLst>
      <p:ext uri="{BB962C8B-B14F-4D97-AF65-F5344CB8AC3E}">
        <p14:creationId xmlns:p14="http://schemas.microsoft.com/office/powerpoint/2010/main" val="294668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F6CEBF-537E-4F5D-98C1-2BA6C8544743}" type="datetimeFigureOut">
              <a:rPr lang="en-US" smtClean="0"/>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63ED42-48C8-4C71-8707-F846A88054E6}" type="slidenum">
              <a:rPr lang="en-US" smtClean="0"/>
              <a:t>‹#›</a:t>
            </a:fld>
            <a:endParaRPr lang="en-US"/>
          </a:p>
        </p:txBody>
      </p:sp>
    </p:spTree>
    <p:extLst>
      <p:ext uri="{BB962C8B-B14F-4D97-AF65-F5344CB8AC3E}">
        <p14:creationId xmlns:p14="http://schemas.microsoft.com/office/powerpoint/2010/main" val="3553290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F6CEBF-537E-4F5D-98C1-2BA6C8544743}" type="datetimeFigureOut">
              <a:rPr lang="en-US" smtClean="0"/>
              <a:t>9/17/2024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63ED42-48C8-4C71-8707-F846A88054E6}" type="slidenum">
              <a:rPr lang="en-US" smtClean="0"/>
              <a:t>‹#›</a:t>
            </a:fld>
            <a:endParaRPr lang="en-US"/>
          </a:p>
        </p:txBody>
      </p:sp>
    </p:spTree>
    <p:extLst>
      <p:ext uri="{BB962C8B-B14F-4D97-AF65-F5344CB8AC3E}">
        <p14:creationId xmlns:p14="http://schemas.microsoft.com/office/powerpoint/2010/main" val="996652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F6CEBF-537E-4F5D-98C1-2BA6C8544743}" type="datetimeFigureOut">
              <a:rPr lang="en-US" smtClean="0"/>
              <a:t>9/17/2024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63ED42-48C8-4C71-8707-F846A88054E6}" type="slidenum">
              <a:rPr lang="en-US" smtClean="0"/>
              <a:t>‹#›</a:t>
            </a:fld>
            <a:endParaRPr lang="en-US"/>
          </a:p>
        </p:txBody>
      </p:sp>
    </p:spTree>
    <p:extLst>
      <p:ext uri="{BB962C8B-B14F-4D97-AF65-F5344CB8AC3E}">
        <p14:creationId xmlns:p14="http://schemas.microsoft.com/office/powerpoint/2010/main" val="383045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6CEBF-537E-4F5D-98C1-2BA6C8544743}" type="datetimeFigureOut">
              <a:rPr lang="en-US" smtClean="0"/>
              <a:t>9/17/2024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63ED42-48C8-4C71-8707-F846A88054E6}" type="slidenum">
              <a:rPr lang="en-US" smtClean="0"/>
              <a:t>‹#›</a:t>
            </a:fld>
            <a:endParaRPr lang="en-US"/>
          </a:p>
        </p:txBody>
      </p:sp>
    </p:spTree>
    <p:extLst>
      <p:ext uri="{BB962C8B-B14F-4D97-AF65-F5344CB8AC3E}">
        <p14:creationId xmlns:p14="http://schemas.microsoft.com/office/powerpoint/2010/main" val="153254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F6CEBF-537E-4F5D-98C1-2BA6C8544743}" type="datetimeFigureOut">
              <a:rPr lang="en-US" smtClean="0"/>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63ED42-48C8-4C71-8707-F846A88054E6}" type="slidenum">
              <a:rPr lang="en-US" smtClean="0"/>
              <a:t>‹#›</a:t>
            </a:fld>
            <a:endParaRPr lang="en-US"/>
          </a:p>
        </p:txBody>
      </p:sp>
    </p:spTree>
    <p:extLst>
      <p:ext uri="{BB962C8B-B14F-4D97-AF65-F5344CB8AC3E}">
        <p14:creationId xmlns:p14="http://schemas.microsoft.com/office/powerpoint/2010/main" val="1935359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F6CEBF-537E-4F5D-98C1-2BA6C8544743}" type="datetimeFigureOut">
              <a:rPr lang="en-US" smtClean="0"/>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63ED42-48C8-4C71-8707-F846A88054E6}" type="slidenum">
              <a:rPr lang="en-US" smtClean="0"/>
              <a:t>‹#›</a:t>
            </a:fld>
            <a:endParaRPr lang="en-US"/>
          </a:p>
        </p:txBody>
      </p:sp>
    </p:spTree>
    <p:extLst>
      <p:ext uri="{BB962C8B-B14F-4D97-AF65-F5344CB8AC3E}">
        <p14:creationId xmlns:p14="http://schemas.microsoft.com/office/powerpoint/2010/main" val="3280640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6CEBF-537E-4F5D-98C1-2BA6C8544743}" type="datetimeFigureOut">
              <a:rPr lang="en-US" smtClean="0"/>
              <a:t>9/17/2024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3ED42-48C8-4C71-8707-F846A88054E6}" type="slidenum">
              <a:rPr lang="en-US" smtClean="0"/>
              <a:t>‹#›</a:t>
            </a:fld>
            <a:endParaRPr lang="en-US"/>
          </a:p>
        </p:txBody>
      </p:sp>
    </p:spTree>
    <p:extLst>
      <p:ext uri="{BB962C8B-B14F-4D97-AF65-F5344CB8AC3E}">
        <p14:creationId xmlns:p14="http://schemas.microsoft.com/office/powerpoint/2010/main" val="3393109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saleh.shokouhi@gmail.com" TargetMode="External"/><Relationship Id="rId2" Type="http://schemas.openxmlformats.org/officeDocument/2006/relationships/hyperlink" Target="mailto:shokouhi@iust.ac.i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7" Type="http://schemas.openxmlformats.org/officeDocument/2006/relationships/image" Target="../../word/media/image10.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1357323" y="-1"/>
            <a:ext cx="9686925" cy="6853499"/>
          </a:xfrm>
          <a:prstGeom prst="rect">
            <a:avLst/>
          </a:prstGeom>
        </p:spPr>
      </p:pic>
    </p:spTree>
    <p:extLst>
      <p:ext uri="{BB962C8B-B14F-4D97-AF65-F5344CB8AC3E}">
        <p14:creationId xmlns:p14="http://schemas.microsoft.com/office/powerpoint/2010/main" val="698667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a:blip r:embed="rId2"/>
          <a:stretch>
            <a:fillRect/>
          </a:stretch>
        </p:blipFill>
        <p:spPr>
          <a:xfrm>
            <a:off x="58059" y="2769741"/>
            <a:ext cx="6850742" cy="4069296"/>
          </a:xfrm>
          <a:prstGeom prst="rect">
            <a:avLst/>
          </a:prstGeom>
        </p:spPr>
      </p:pic>
      <p:sp>
        <p:nvSpPr>
          <p:cNvPr id="16" name="Title 1"/>
          <p:cNvSpPr>
            <a:spLocks noGrp="1"/>
          </p:cNvSpPr>
          <p:nvPr>
            <p:ph type="title"/>
          </p:nvPr>
        </p:nvSpPr>
        <p:spPr>
          <a:xfrm>
            <a:off x="838200" y="365125"/>
            <a:ext cx="10515600" cy="1325563"/>
          </a:xfrm>
        </p:spPr>
        <p:txBody>
          <a:bodyPr/>
          <a:lstStyle/>
          <a:p>
            <a:r>
              <a:rPr lang="fa-IR" dirty="0" smtClean="0"/>
              <a:t>بیان مسئله</a:t>
            </a:r>
            <a:endParaRPr lang="en-US" dirty="0"/>
          </a:p>
        </p:txBody>
      </p:sp>
      <p:sp>
        <p:nvSpPr>
          <p:cNvPr id="17" name="Content Placeholder 2"/>
          <p:cNvSpPr>
            <a:spLocks noGrp="1"/>
          </p:cNvSpPr>
          <p:nvPr>
            <p:ph idx="1"/>
          </p:nvPr>
        </p:nvSpPr>
        <p:spPr>
          <a:xfrm>
            <a:off x="838200" y="1825625"/>
            <a:ext cx="10515600" cy="4351338"/>
          </a:xfrm>
        </p:spPr>
        <p:txBody>
          <a:bodyPr/>
          <a:lstStyle/>
          <a:p>
            <a:r>
              <a:rPr lang="fa-IR" b="1" dirty="0" smtClean="0">
                <a:solidFill>
                  <a:schemeClr val="bg2">
                    <a:lumMod val="75000"/>
                  </a:schemeClr>
                </a:solidFill>
              </a:rPr>
              <a:t>الف) قیمت بالای زمین و مسکن</a:t>
            </a:r>
            <a:endParaRPr lang="en-US" b="1" dirty="0" smtClean="0">
              <a:solidFill>
                <a:schemeClr val="bg2">
                  <a:lumMod val="75000"/>
                </a:schemeClr>
              </a:solidFill>
            </a:endParaRPr>
          </a:p>
          <a:p>
            <a:r>
              <a:rPr lang="fa-IR" b="1" dirty="0">
                <a:solidFill>
                  <a:schemeClr val="bg2">
                    <a:lumMod val="75000"/>
                  </a:schemeClr>
                </a:solidFill>
              </a:rPr>
              <a:t>ب) دشواری‌های اجاره‌نشینی</a:t>
            </a:r>
            <a:endParaRPr lang="en-US" b="1" dirty="0">
              <a:solidFill>
                <a:schemeClr val="bg2">
                  <a:lumMod val="75000"/>
                </a:schemeClr>
              </a:solidFill>
            </a:endParaRPr>
          </a:p>
          <a:p>
            <a:r>
              <a:rPr lang="fa-IR" b="1" dirty="0" smtClean="0"/>
              <a:t>پ) سرمایه‌ای شدن زمین و مسکن</a:t>
            </a:r>
            <a:endParaRPr lang="en-US" dirty="0"/>
          </a:p>
        </p:txBody>
      </p:sp>
    </p:spTree>
    <p:extLst>
      <p:ext uri="{BB962C8B-B14F-4D97-AF65-F5344CB8AC3E}">
        <p14:creationId xmlns:p14="http://schemas.microsoft.com/office/powerpoint/2010/main" val="28692520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بیان مسئله</a:t>
            </a:r>
            <a:endParaRPr lang="en-US" dirty="0"/>
          </a:p>
        </p:txBody>
      </p:sp>
      <p:sp>
        <p:nvSpPr>
          <p:cNvPr id="3" name="Content Placeholder 2"/>
          <p:cNvSpPr>
            <a:spLocks noGrp="1"/>
          </p:cNvSpPr>
          <p:nvPr>
            <p:ph idx="1"/>
          </p:nvPr>
        </p:nvSpPr>
        <p:spPr/>
        <p:txBody>
          <a:bodyPr/>
          <a:lstStyle/>
          <a:p>
            <a:r>
              <a:rPr lang="fa-IR" b="1" dirty="0" smtClean="0">
                <a:solidFill>
                  <a:schemeClr val="bg2">
                    <a:lumMod val="75000"/>
                  </a:schemeClr>
                </a:solidFill>
              </a:rPr>
              <a:t>الف) قیمت بالای زمین و مسکن</a:t>
            </a:r>
            <a:endParaRPr lang="en-US" b="1" dirty="0" smtClean="0">
              <a:solidFill>
                <a:schemeClr val="bg2">
                  <a:lumMod val="75000"/>
                </a:schemeClr>
              </a:solidFill>
            </a:endParaRPr>
          </a:p>
          <a:p>
            <a:r>
              <a:rPr lang="fa-IR" b="1" dirty="0">
                <a:solidFill>
                  <a:schemeClr val="bg2">
                    <a:lumMod val="75000"/>
                  </a:schemeClr>
                </a:solidFill>
              </a:rPr>
              <a:t>ب) دشواری‌های اجاره‌نشینی</a:t>
            </a:r>
            <a:endParaRPr lang="en-US" b="1" dirty="0">
              <a:solidFill>
                <a:schemeClr val="bg2">
                  <a:lumMod val="75000"/>
                </a:schemeClr>
              </a:solidFill>
            </a:endParaRPr>
          </a:p>
          <a:p>
            <a:r>
              <a:rPr lang="fa-IR" b="1" dirty="0" smtClean="0"/>
              <a:t>پ) سرمایه‌ای شدن زمین و مسکن</a:t>
            </a:r>
            <a:endParaRPr lang="en-US" dirty="0"/>
          </a:p>
        </p:txBody>
      </p:sp>
      <p:pic>
        <p:nvPicPr>
          <p:cNvPr id="9" name="Picture 2" descr="Scales,justice,red,balance,law - free image from needpix.c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8113" y="2252245"/>
            <a:ext cx="5247147" cy="4533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002915" y="4491718"/>
            <a:ext cx="955710" cy="830997"/>
          </a:xfrm>
          <a:prstGeom prst="rect">
            <a:avLst/>
          </a:prstGeom>
          <a:noFill/>
        </p:spPr>
        <p:txBody>
          <a:bodyPr wrap="none" rtlCol="0">
            <a:spAutoFit/>
          </a:bodyPr>
          <a:lstStyle/>
          <a:p>
            <a:pPr algn="ctr" rtl="1"/>
            <a:r>
              <a:rPr lang="fa-IR" sz="2400" dirty="0">
                <a:cs typeface="B Titr" panose="00000700000000000000" pitchFamily="2" charset="-78"/>
              </a:rPr>
              <a:t>تقاضای</a:t>
            </a:r>
          </a:p>
          <a:p>
            <a:pPr algn="ctr" rtl="1"/>
            <a:r>
              <a:rPr lang="fa-IR" sz="2400" dirty="0">
                <a:cs typeface="B Titr" panose="00000700000000000000" pitchFamily="2" charset="-78"/>
              </a:rPr>
              <a:t>زمین</a:t>
            </a:r>
            <a:endParaRPr lang="en-US" sz="2400" dirty="0">
              <a:cs typeface="B Titr" panose="00000700000000000000" pitchFamily="2" charset="-78"/>
            </a:endParaRPr>
          </a:p>
        </p:txBody>
      </p:sp>
      <p:sp>
        <p:nvSpPr>
          <p:cNvPr id="11" name="TextBox 10"/>
          <p:cNvSpPr txBox="1"/>
          <p:nvPr/>
        </p:nvSpPr>
        <p:spPr>
          <a:xfrm>
            <a:off x="2551464" y="3663268"/>
            <a:ext cx="1018227" cy="830997"/>
          </a:xfrm>
          <a:prstGeom prst="rect">
            <a:avLst/>
          </a:prstGeom>
          <a:noFill/>
        </p:spPr>
        <p:txBody>
          <a:bodyPr wrap="none" rtlCol="0">
            <a:spAutoFit/>
          </a:bodyPr>
          <a:lstStyle/>
          <a:p>
            <a:pPr algn="ctr" rtl="1"/>
            <a:r>
              <a:rPr lang="fa-IR" sz="2400" dirty="0">
                <a:cs typeface="B Titr" panose="00000700000000000000" pitchFamily="2" charset="-78"/>
              </a:rPr>
              <a:t>عرضه‌ی</a:t>
            </a:r>
          </a:p>
          <a:p>
            <a:pPr algn="ctr" rtl="1"/>
            <a:r>
              <a:rPr lang="fa-IR" sz="2400" dirty="0">
                <a:cs typeface="B Titr" panose="00000700000000000000" pitchFamily="2" charset="-78"/>
              </a:rPr>
              <a:t>زمین</a:t>
            </a:r>
            <a:endParaRPr lang="en-US" sz="2400" dirty="0">
              <a:cs typeface="B Titr" panose="00000700000000000000" pitchFamily="2" charset="-78"/>
            </a:endParaRPr>
          </a:p>
        </p:txBody>
      </p:sp>
      <p:sp>
        <p:nvSpPr>
          <p:cNvPr id="12" name="Rectangle 11"/>
          <p:cNvSpPr/>
          <p:nvPr/>
        </p:nvSpPr>
        <p:spPr>
          <a:xfrm>
            <a:off x="7426332" y="4737326"/>
            <a:ext cx="3743325" cy="1754326"/>
          </a:xfrm>
          <a:prstGeom prst="rect">
            <a:avLst/>
          </a:prstGeom>
        </p:spPr>
        <p:txBody>
          <a:bodyPr wrap="square">
            <a:spAutoFit/>
          </a:bodyPr>
          <a:lstStyle/>
          <a:p>
            <a:pPr marL="285750" indent="-285750">
              <a:buFont typeface="Arial" panose="020B0604020202020204" pitchFamily="34" charset="0"/>
              <a:buChar char="•"/>
            </a:pPr>
            <a:r>
              <a:rPr lang="fa-IR" b="1" dirty="0">
                <a:cs typeface="B Nazanin" panose="00000400000000000000" pitchFamily="2" charset="-78"/>
              </a:rPr>
              <a:t>تقاضای سرمایه‌ای</a:t>
            </a:r>
          </a:p>
          <a:p>
            <a:pPr marL="285750" indent="-285750">
              <a:buFont typeface="Arial" panose="020B0604020202020204" pitchFamily="34" charset="0"/>
              <a:buChar char="•"/>
            </a:pPr>
            <a:r>
              <a:rPr lang="fa-IR" b="1" dirty="0">
                <a:cs typeface="B Nazanin" panose="00000400000000000000" pitchFamily="2" charset="-78"/>
              </a:rPr>
              <a:t>ذهنیت های تاریخی</a:t>
            </a:r>
          </a:p>
          <a:p>
            <a:pPr marL="285750" indent="-285750">
              <a:buFont typeface="Arial" panose="020B0604020202020204" pitchFamily="34" charset="0"/>
              <a:buChar char="•"/>
            </a:pPr>
            <a:r>
              <a:rPr lang="fa-IR" b="1" dirty="0">
                <a:cs typeface="B Nazanin" panose="00000400000000000000" pitchFamily="2" charset="-78"/>
              </a:rPr>
              <a:t>امنیت سرمایه‌گذاری</a:t>
            </a:r>
          </a:p>
          <a:p>
            <a:pPr marL="285750" indent="-285750">
              <a:buFont typeface="Arial" panose="020B0604020202020204" pitchFamily="34" charset="0"/>
              <a:buChar char="•"/>
            </a:pPr>
            <a:r>
              <a:rPr lang="fa-IR" b="1" dirty="0">
                <a:cs typeface="B Nazanin" panose="00000400000000000000" pitchFamily="2" charset="-78"/>
              </a:rPr>
              <a:t>بنگاه داری بانک‌ها</a:t>
            </a:r>
          </a:p>
          <a:p>
            <a:pPr marL="285750" indent="-285750">
              <a:buFont typeface="Arial" panose="020B0604020202020204" pitchFamily="34" charset="0"/>
              <a:buChar char="•"/>
            </a:pPr>
            <a:r>
              <a:rPr lang="fa-IR" b="1" dirty="0">
                <a:cs typeface="B Nazanin" panose="00000400000000000000" pitchFamily="2" charset="-78"/>
              </a:rPr>
              <a:t>زمین‌داری نهادها، بنیادها و سازمان‌ها</a:t>
            </a:r>
          </a:p>
          <a:p>
            <a:pPr marL="285750" indent="-285750">
              <a:buFont typeface="Arial" panose="020B0604020202020204" pitchFamily="34" charset="0"/>
              <a:buChar char="•"/>
            </a:pPr>
            <a:r>
              <a:rPr lang="fa-IR" b="1" dirty="0">
                <a:cs typeface="B Nazanin" panose="00000400000000000000" pitchFamily="2" charset="-78"/>
              </a:rPr>
              <a:t>نبود مالیات موثر</a:t>
            </a:r>
          </a:p>
        </p:txBody>
      </p:sp>
      <p:sp>
        <p:nvSpPr>
          <p:cNvPr id="13" name="Rectangle 12"/>
          <p:cNvSpPr/>
          <p:nvPr/>
        </p:nvSpPr>
        <p:spPr>
          <a:xfrm>
            <a:off x="-1647082" y="4789429"/>
            <a:ext cx="6096000" cy="923330"/>
          </a:xfrm>
          <a:prstGeom prst="rect">
            <a:avLst/>
          </a:prstGeom>
        </p:spPr>
        <p:txBody>
          <a:bodyPr>
            <a:spAutoFit/>
          </a:bodyPr>
          <a:lstStyle/>
          <a:p>
            <a:pPr marL="285750" indent="-285750" algn="r" rtl="1">
              <a:buFont typeface="Arial" panose="020B0604020202020204" pitchFamily="34" charset="0"/>
              <a:buChar char="•"/>
            </a:pPr>
            <a:r>
              <a:rPr lang="fa-IR" b="1" dirty="0">
                <a:cs typeface="B Nazanin" panose="00000400000000000000" pitchFamily="2" charset="-78"/>
              </a:rPr>
              <a:t>عدم تناسب افزایش تعداد خانوار با مساحت شهرها</a:t>
            </a:r>
          </a:p>
          <a:p>
            <a:pPr marL="285750" indent="-285750" algn="r" rtl="1">
              <a:buFont typeface="Arial" panose="020B0604020202020204" pitchFamily="34" charset="0"/>
              <a:buChar char="•"/>
            </a:pPr>
            <a:r>
              <a:rPr lang="fa-IR" b="1" dirty="0">
                <a:cs typeface="B Nazanin" panose="00000400000000000000" pitchFamily="2" charset="-78"/>
              </a:rPr>
              <a:t>اختلاف قیمت داخل محدوده و بیرون محدوده</a:t>
            </a:r>
          </a:p>
          <a:p>
            <a:pPr marL="285750" indent="-285750" algn="r" rtl="1">
              <a:buFont typeface="Arial" panose="020B0604020202020204" pitchFamily="34" charset="0"/>
              <a:buChar char="•"/>
            </a:pPr>
            <a:r>
              <a:rPr lang="fa-IR" b="1" dirty="0">
                <a:cs typeface="B Nazanin" panose="00000400000000000000" pitchFamily="2" charset="-78"/>
              </a:rPr>
              <a:t>فقدان آمایش متوازن</a:t>
            </a:r>
          </a:p>
        </p:txBody>
      </p:sp>
    </p:spTree>
    <p:extLst>
      <p:ext uri="{BB962C8B-B14F-4D97-AF65-F5344CB8AC3E}">
        <p14:creationId xmlns:p14="http://schemas.microsoft.com/office/powerpoint/2010/main" val="39355110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بیان مسئله</a:t>
            </a:r>
            <a:endParaRPr lang="en-US" dirty="0"/>
          </a:p>
        </p:txBody>
      </p:sp>
      <p:sp>
        <p:nvSpPr>
          <p:cNvPr id="3" name="Content Placeholder 2"/>
          <p:cNvSpPr>
            <a:spLocks noGrp="1"/>
          </p:cNvSpPr>
          <p:nvPr>
            <p:ph idx="1"/>
          </p:nvPr>
        </p:nvSpPr>
        <p:spPr/>
        <p:txBody>
          <a:bodyPr/>
          <a:lstStyle/>
          <a:p>
            <a:r>
              <a:rPr lang="fa-IR" b="1" dirty="0" smtClean="0">
                <a:solidFill>
                  <a:schemeClr val="bg2">
                    <a:lumMod val="75000"/>
                  </a:schemeClr>
                </a:solidFill>
              </a:rPr>
              <a:t>الف) قیمت بالای زمین و مسکن</a:t>
            </a:r>
            <a:endParaRPr lang="en-US" b="1" dirty="0" smtClean="0">
              <a:solidFill>
                <a:schemeClr val="bg2">
                  <a:lumMod val="75000"/>
                </a:schemeClr>
              </a:solidFill>
            </a:endParaRPr>
          </a:p>
          <a:p>
            <a:r>
              <a:rPr lang="fa-IR" b="1" dirty="0" smtClean="0">
                <a:solidFill>
                  <a:schemeClr val="bg2">
                    <a:lumMod val="75000"/>
                  </a:schemeClr>
                </a:solidFill>
              </a:rPr>
              <a:t>ب) دشواری‌های اجاره‌نشینی</a:t>
            </a:r>
            <a:endParaRPr lang="en-US" b="1" dirty="0" smtClean="0">
              <a:solidFill>
                <a:schemeClr val="bg2">
                  <a:lumMod val="75000"/>
                </a:schemeClr>
              </a:solidFill>
            </a:endParaRPr>
          </a:p>
          <a:p>
            <a:r>
              <a:rPr lang="fa-IR" b="1" dirty="0">
                <a:solidFill>
                  <a:schemeClr val="bg2">
                    <a:lumMod val="75000"/>
                  </a:schemeClr>
                </a:solidFill>
              </a:rPr>
              <a:t>پ) سرمایه‌ای شدن زمین و مسکن</a:t>
            </a:r>
            <a:endParaRPr lang="en-US" b="1" dirty="0">
              <a:solidFill>
                <a:schemeClr val="bg2">
                  <a:lumMod val="75000"/>
                </a:schemeClr>
              </a:solidFill>
            </a:endParaRPr>
          </a:p>
          <a:p>
            <a:r>
              <a:rPr lang="ar-SA" b="1" dirty="0" smtClean="0"/>
              <a:t>ت</a:t>
            </a:r>
            <a:r>
              <a:rPr lang="ar-SA" b="1" dirty="0"/>
              <a:t>) </a:t>
            </a:r>
            <a:r>
              <a:rPr lang="ar-SA" b="1" dirty="0" smtClean="0"/>
              <a:t>فرسودگی</a:t>
            </a:r>
            <a:r>
              <a:rPr lang="fa-IR" b="1" dirty="0" smtClean="0"/>
              <a:t>،</a:t>
            </a:r>
            <a:r>
              <a:rPr lang="ar-SA" b="1" dirty="0" smtClean="0"/>
              <a:t> </a:t>
            </a:r>
            <a:r>
              <a:rPr lang="ar-SA" b="1" dirty="0"/>
              <a:t>ناپایداری </a:t>
            </a:r>
            <a:r>
              <a:rPr lang="ar-SA" b="1" dirty="0" smtClean="0"/>
              <a:t>واحدها </a:t>
            </a:r>
            <a:r>
              <a:rPr lang="fa-IR" b="1" dirty="0" smtClean="0"/>
              <a:t>و </a:t>
            </a:r>
            <a:r>
              <a:rPr lang="ar-SA" b="1" dirty="0" smtClean="0"/>
              <a:t>حاشیه‌نشینی</a:t>
            </a:r>
            <a:endParaRPr lang="en-US" b="1" dirty="0"/>
          </a:p>
        </p:txBody>
      </p:sp>
      <p:sp>
        <p:nvSpPr>
          <p:cNvPr id="4" name="Rectangle 3"/>
          <p:cNvSpPr/>
          <p:nvPr/>
        </p:nvSpPr>
        <p:spPr>
          <a:xfrm>
            <a:off x="1248230" y="4054682"/>
            <a:ext cx="9985828" cy="2246769"/>
          </a:xfrm>
          <a:prstGeom prst="rect">
            <a:avLst/>
          </a:prstGeom>
        </p:spPr>
        <p:txBody>
          <a:bodyPr wrap="square">
            <a:spAutoFit/>
          </a:bodyPr>
          <a:lstStyle/>
          <a:p>
            <a:pPr algn="just" rtl="1"/>
            <a:r>
              <a:rPr lang="ar-SA" sz="2800" dirty="0">
                <a:latin typeface="2  Zar"/>
                <a:ea typeface="Calibri" panose="020F0502020204030204" pitchFamily="34" charset="0"/>
                <a:cs typeface="B Lotus" panose="00000400000000000000" pitchFamily="2" charset="-78"/>
              </a:rPr>
              <a:t>رویکرد غالب نوسازی شهری در دهه‌های گذشته، حمایت از نوسازی از طریق اعطای تراکم تشویقی بوده است. این رویکرد تبعاتی نظیر افزایش بارگذاری جمعیتی و کاهش سرانه‌ی خدمات در بافت‌های فرسوده، نوسازی نشدن واحدهای دارای مشکل ثبت و سند مالکیت، جابه‌جایی جمعیتی و خروج مستأجران از بافت‌ها، تبعات محیط زیستی و افزایش فشار بر روی ظرفیت زیست‌محیطی داشته است.</a:t>
            </a:r>
            <a:endParaRPr lang="en-US" sz="2800" dirty="0"/>
          </a:p>
        </p:txBody>
      </p:sp>
    </p:spTree>
    <p:extLst>
      <p:ext uri="{BB962C8B-B14F-4D97-AF65-F5344CB8AC3E}">
        <p14:creationId xmlns:p14="http://schemas.microsoft.com/office/powerpoint/2010/main" val="39228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بیان مسئله</a:t>
            </a:r>
            <a:endParaRPr lang="en-US" dirty="0"/>
          </a:p>
        </p:txBody>
      </p:sp>
      <p:sp>
        <p:nvSpPr>
          <p:cNvPr id="3" name="Content Placeholder 2"/>
          <p:cNvSpPr>
            <a:spLocks noGrp="1"/>
          </p:cNvSpPr>
          <p:nvPr>
            <p:ph idx="1"/>
          </p:nvPr>
        </p:nvSpPr>
        <p:spPr/>
        <p:txBody>
          <a:bodyPr/>
          <a:lstStyle/>
          <a:p>
            <a:r>
              <a:rPr lang="fa-IR" b="1" dirty="0" smtClean="0">
                <a:solidFill>
                  <a:schemeClr val="bg2">
                    <a:lumMod val="75000"/>
                  </a:schemeClr>
                </a:solidFill>
              </a:rPr>
              <a:t>الف) قیمت بالای زمین و مسکن</a:t>
            </a:r>
            <a:endParaRPr lang="en-US" b="1" dirty="0" smtClean="0">
              <a:solidFill>
                <a:schemeClr val="bg2">
                  <a:lumMod val="75000"/>
                </a:schemeClr>
              </a:solidFill>
            </a:endParaRPr>
          </a:p>
          <a:p>
            <a:r>
              <a:rPr lang="fa-IR" b="1" dirty="0" smtClean="0">
                <a:solidFill>
                  <a:schemeClr val="bg2">
                    <a:lumMod val="75000"/>
                  </a:schemeClr>
                </a:solidFill>
              </a:rPr>
              <a:t>ب) دشواری‌های اجاره‌نشینی</a:t>
            </a:r>
            <a:endParaRPr lang="en-US" b="1" dirty="0" smtClean="0">
              <a:solidFill>
                <a:schemeClr val="bg2">
                  <a:lumMod val="75000"/>
                </a:schemeClr>
              </a:solidFill>
            </a:endParaRPr>
          </a:p>
          <a:p>
            <a:r>
              <a:rPr lang="fa-IR" b="1" dirty="0">
                <a:solidFill>
                  <a:schemeClr val="bg2">
                    <a:lumMod val="75000"/>
                  </a:schemeClr>
                </a:solidFill>
              </a:rPr>
              <a:t>پ) سرمایه‌ای شدن زمین و مسکن</a:t>
            </a:r>
            <a:endParaRPr lang="en-US" b="1" dirty="0">
              <a:solidFill>
                <a:schemeClr val="bg2">
                  <a:lumMod val="75000"/>
                </a:schemeClr>
              </a:solidFill>
            </a:endParaRPr>
          </a:p>
          <a:p>
            <a:r>
              <a:rPr lang="ar-SA" b="1" dirty="0">
                <a:solidFill>
                  <a:schemeClr val="bg2">
                    <a:lumMod val="75000"/>
                  </a:schemeClr>
                </a:solidFill>
              </a:rPr>
              <a:t>ت) فرسودگی</a:t>
            </a:r>
            <a:r>
              <a:rPr lang="fa-IR" b="1" dirty="0">
                <a:solidFill>
                  <a:schemeClr val="bg2">
                    <a:lumMod val="75000"/>
                  </a:schemeClr>
                </a:solidFill>
              </a:rPr>
              <a:t>،</a:t>
            </a:r>
            <a:r>
              <a:rPr lang="ar-SA" b="1" dirty="0">
                <a:solidFill>
                  <a:schemeClr val="bg2">
                    <a:lumMod val="75000"/>
                  </a:schemeClr>
                </a:solidFill>
              </a:rPr>
              <a:t> ناپایداری واحدها </a:t>
            </a:r>
            <a:r>
              <a:rPr lang="fa-IR" b="1" dirty="0">
                <a:solidFill>
                  <a:schemeClr val="bg2">
                    <a:lumMod val="75000"/>
                  </a:schemeClr>
                </a:solidFill>
              </a:rPr>
              <a:t>و </a:t>
            </a:r>
            <a:r>
              <a:rPr lang="ar-SA" b="1" dirty="0">
                <a:solidFill>
                  <a:schemeClr val="bg2">
                    <a:lumMod val="75000"/>
                  </a:schemeClr>
                </a:solidFill>
              </a:rPr>
              <a:t>حاشیه‌نشینی</a:t>
            </a:r>
            <a:endParaRPr lang="fa-IR" b="1" dirty="0">
              <a:solidFill>
                <a:schemeClr val="bg2">
                  <a:lumMod val="75000"/>
                </a:schemeClr>
              </a:solidFill>
            </a:endParaRPr>
          </a:p>
          <a:p>
            <a:r>
              <a:rPr lang="fa-IR" b="1" dirty="0" smtClean="0"/>
              <a:t>ث) احتکار مسکن</a:t>
            </a:r>
            <a:endParaRPr lang="en-US" b="1" dirty="0"/>
          </a:p>
        </p:txBody>
      </p:sp>
      <p:pic>
        <p:nvPicPr>
          <p:cNvPr id="5" name="Picture 4"/>
          <p:cNvPicPr/>
          <p:nvPr/>
        </p:nvPicPr>
        <p:blipFill rotWithShape="1">
          <a:blip r:embed="rId2"/>
          <a:srcRect l="9627" t="9588" r="7942" b="6807"/>
          <a:stretch/>
        </p:blipFill>
        <p:spPr bwMode="auto">
          <a:xfrm>
            <a:off x="0" y="3181576"/>
            <a:ext cx="5219700" cy="3571875"/>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838200" y="2770694"/>
            <a:ext cx="3743654" cy="410882"/>
          </a:xfrm>
          <a:prstGeom prst="rect">
            <a:avLst/>
          </a:prstGeom>
        </p:spPr>
        <p:txBody>
          <a:bodyPr wrap="none">
            <a:spAutoFit/>
          </a:bodyPr>
          <a:lstStyle/>
          <a:p>
            <a:pPr indent="182880" algn="ctr" rtl="1">
              <a:lnSpc>
                <a:spcPct val="115000"/>
              </a:lnSpc>
            </a:pPr>
            <a:r>
              <a:rPr lang="ar-SA" dirty="0">
                <a:latin typeface="2  Zar"/>
                <a:ea typeface="Calibri" panose="020F0502020204030204" pitchFamily="34" charset="0"/>
                <a:cs typeface="B Lotus" panose="00000400000000000000" pitchFamily="2" charset="-78"/>
              </a:rPr>
              <a:t>تحولات جمعیت و واحدهای مسکونی در کشور</a:t>
            </a:r>
            <a:endParaRPr lang="en-US" sz="2400" dirty="0">
              <a:effectLst/>
              <a:latin typeface="2  Zar"/>
              <a:ea typeface="Calibri" panose="020F0502020204030204" pitchFamily="34" charset="0"/>
              <a:cs typeface="B Lotus" panose="00000400000000000000" pitchFamily="2" charset="-78"/>
            </a:endParaRPr>
          </a:p>
        </p:txBody>
      </p:sp>
      <p:sp>
        <p:nvSpPr>
          <p:cNvPr id="7" name="Rectangle 6"/>
          <p:cNvSpPr/>
          <p:nvPr/>
        </p:nvSpPr>
        <p:spPr>
          <a:xfrm>
            <a:off x="29028" y="5384800"/>
            <a:ext cx="838200" cy="566057"/>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187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بیان مسئله</a:t>
            </a:r>
            <a:endParaRPr lang="en-US" dirty="0"/>
          </a:p>
        </p:txBody>
      </p:sp>
      <p:sp>
        <p:nvSpPr>
          <p:cNvPr id="3" name="Content Placeholder 2"/>
          <p:cNvSpPr>
            <a:spLocks noGrp="1"/>
          </p:cNvSpPr>
          <p:nvPr>
            <p:ph idx="1"/>
          </p:nvPr>
        </p:nvSpPr>
        <p:spPr/>
        <p:txBody>
          <a:bodyPr/>
          <a:lstStyle/>
          <a:p>
            <a:r>
              <a:rPr lang="fa-IR" b="1" dirty="0" smtClean="0">
                <a:solidFill>
                  <a:schemeClr val="bg2">
                    <a:lumMod val="75000"/>
                  </a:schemeClr>
                </a:solidFill>
              </a:rPr>
              <a:t>الف) قیمت بالای زمین و مسکن</a:t>
            </a:r>
            <a:endParaRPr lang="en-US" b="1" dirty="0" smtClean="0">
              <a:solidFill>
                <a:schemeClr val="bg2">
                  <a:lumMod val="75000"/>
                </a:schemeClr>
              </a:solidFill>
            </a:endParaRPr>
          </a:p>
          <a:p>
            <a:r>
              <a:rPr lang="fa-IR" b="1" dirty="0" smtClean="0">
                <a:solidFill>
                  <a:schemeClr val="bg2">
                    <a:lumMod val="75000"/>
                  </a:schemeClr>
                </a:solidFill>
              </a:rPr>
              <a:t>ب) دشواری‌های اجاره‌نشینی</a:t>
            </a:r>
            <a:endParaRPr lang="en-US" b="1" dirty="0" smtClean="0">
              <a:solidFill>
                <a:schemeClr val="bg2">
                  <a:lumMod val="75000"/>
                </a:schemeClr>
              </a:solidFill>
            </a:endParaRPr>
          </a:p>
          <a:p>
            <a:r>
              <a:rPr lang="fa-IR" b="1" dirty="0">
                <a:solidFill>
                  <a:schemeClr val="bg2">
                    <a:lumMod val="75000"/>
                  </a:schemeClr>
                </a:solidFill>
              </a:rPr>
              <a:t>پ) سرمایه‌ای شدن زمین و مسکن</a:t>
            </a:r>
            <a:endParaRPr lang="en-US" b="1" dirty="0">
              <a:solidFill>
                <a:schemeClr val="bg2">
                  <a:lumMod val="75000"/>
                </a:schemeClr>
              </a:solidFill>
            </a:endParaRPr>
          </a:p>
          <a:p>
            <a:r>
              <a:rPr lang="ar-SA" b="1" dirty="0">
                <a:solidFill>
                  <a:schemeClr val="bg2">
                    <a:lumMod val="75000"/>
                  </a:schemeClr>
                </a:solidFill>
              </a:rPr>
              <a:t>ت) فرسودگی</a:t>
            </a:r>
            <a:r>
              <a:rPr lang="fa-IR" b="1" dirty="0">
                <a:solidFill>
                  <a:schemeClr val="bg2">
                    <a:lumMod val="75000"/>
                  </a:schemeClr>
                </a:solidFill>
              </a:rPr>
              <a:t>،</a:t>
            </a:r>
            <a:r>
              <a:rPr lang="ar-SA" b="1" dirty="0">
                <a:solidFill>
                  <a:schemeClr val="bg2">
                    <a:lumMod val="75000"/>
                  </a:schemeClr>
                </a:solidFill>
              </a:rPr>
              <a:t> ناپایداری واحدها </a:t>
            </a:r>
            <a:r>
              <a:rPr lang="fa-IR" b="1" dirty="0">
                <a:solidFill>
                  <a:schemeClr val="bg2">
                    <a:lumMod val="75000"/>
                  </a:schemeClr>
                </a:solidFill>
              </a:rPr>
              <a:t>و </a:t>
            </a:r>
            <a:r>
              <a:rPr lang="ar-SA" b="1" dirty="0">
                <a:solidFill>
                  <a:schemeClr val="bg2">
                    <a:lumMod val="75000"/>
                  </a:schemeClr>
                </a:solidFill>
              </a:rPr>
              <a:t>حاشیه‌نشینی</a:t>
            </a:r>
            <a:endParaRPr lang="fa-IR" b="1" dirty="0">
              <a:solidFill>
                <a:schemeClr val="bg2">
                  <a:lumMod val="75000"/>
                </a:schemeClr>
              </a:solidFill>
            </a:endParaRPr>
          </a:p>
          <a:p>
            <a:r>
              <a:rPr lang="fa-IR" b="1" dirty="0" smtClean="0"/>
              <a:t>ث) احتکار مسکن</a:t>
            </a:r>
            <a:endParaRPr lang="en-US" b="1" dirty="0"/>
          </a:p>
        </p:txBody>
      </p:sp>
      <p:pic>
        <p:nvPicPr>
          <p:cNvPr id="8" name="Picture 7"/>
          <p:cNvPicPr/>
          <p:nvPr/>
        </p:nvPicPr>
        <p:blipFill>
          <a:blip r:embed="rId2"/>
          <a:stretch>
            <a:fillRect/>
          </a:stretch>
        </p:blipFill>
        <p:spPr>
          <a:xfrm>
            <a:off x="116296" y="553220"/>
            <a:ext cx="8505190" cy="6012521"/>
          </a:xfrm>
          <a:prstGeom prst="rect">
            <a:avLst/>
          </a:prstGeom>
        </p:spPr>
      </p:pic>
    </p:spTree>
    <p:extLst>
      <p:ext uri="{BB962C8B-B14F-4D97-AF65-F5344CB8AC3E}">
        <p14:creationId xmlns:p14="http://schemas.microsoft.com/office/powerpoint/2010/main" val="1835165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بیان مسئله</a:t>
            </a:r>
            <a:endParaRPr lang="en-US" dirty="0"/>
          </a:p>
        </p:txBody>
      </p:sp>
      <p:sp>
        <p:nvSpPr>
          <p:cNvPr id="3" name="Content Placeholder 2"/>
          <p:cNvSpPr>
            <a:spLocks noGrp="1"/>
          </p:cNvSpPr>
          <p:nvPr>
            <p:ph idx="1"/>
          </p:nvPr>
        </p:nvSpPr>
        <p:spPr/>
        <p:txBody>
          <a:bodyPr/>
          <a:lstStyle/>
          <a:p>
            <a:r>
              <a:rPr lang="fa-IR" b="1" dirty="0" smtClean="0">
                <a:solidFill>
                  <a:schemeClr val="bg2">
                    <a:lumMod val="75000"/>
                  </a:schemeClr>
                </a:solidFill>
              </a:rPr>
              <a:t>الف) قیمت بالای زمین و مسکن</a:t>
            </a:r>
            <a:endParaRPr lang="en-US" b="1" dirty="0" smtClean="0">
              <a:solidFill>
                <a:schemeClr val="bg2">
                  <a:lumMod val="75000"/>
                </a:schemeClr>
              </a:solidFill>
            </a:endParaRPr>
          </a:p>
          <a:p>
            <a:r>
              <a:rPr lang="fa-IR" b="1" dirty="0" smtClean="0">
                <a:solidFill>
                  <a:schemeClr val="bg2">
                    <a:lumMod val="75000"/>
                  </a:schemeClr>
                </a:solidFill>
              </a:rPr>
              <a:t>ب) دشواری‌های اجاره‌نشینی</a:t>
            </a:r>
            <a:endParaRPr lang="en-US" b="1" dirty="0" smtClean="0">
              <a:solidFill>
                <a:schemeClr val="bg2">
                  <a:lumMod val="75000"/>
                </a:schemeClr>
              </a:solidFill>
            </a:endParaRPr>
          </a:p>
          <a:p>
            <a:r>
              <a:rPr lang="fa-IR" b="1" dirty="0">
                <a:solidFill>
                  <a:schemeClr val="bg2">
                    <a:lumMod val="75000"/>
                  </a:schemeClr>
                </a:solidFill>
              </a:rPr>
              <a:t>پ) سرمایه‌ای شدن زمین و مسکن</a:t>
            </a:r>
            <a:endParaRPr lang="en-US" b="1" dirty="0">
              <a:solidFill>
                <a:schemeClr val="bg2">
                  <a:lumMod val="75000"/>
                </a:schemeClr>
              </a:solidFill>
            </a:endParaRPr>
          </a:p>
          <a:p>
            <a:r>
              <a:rPr lang="ar-SA" b="1" dirty="0">
                <a:solidFill>
                  <a:schemeClr val="bg2">
                    <a:lumMod val="75000"/>
                  </a:schemeClr>
                </a:solidFill>
              </a:rPr>
              <a:t>ت) فرسودگی</a:t>
            </a:r>
            <a:r>
              <a:rPr lang="fa-IR" b="1" dirty="0">
                <a:solidFill>
                  <a:schemeClr val="bg2">
                    <a:lumMod val="75000"/>
                  </a:schemeClr>
                </a:solidFill>
              </a:rPr>
              <a:t>،</a:t>
            </a:r>
            <a:r>
              <a:rPr lang="ar-SA" b="1" dirty="0">
                <a:solidFill>
                  <a:schemeClr val="bg2">
                    <a:lumMod val="75000"/>
                  </a:schemeClr>
                </a:solidFill>
              </a:rPr>
              <a:t> ناپایداری واحدها </a:t>
            </a:r>
            <a:r>
              <a:rPr lang="fa-IR" b="1" dirty="0">
                <a:solidFill>
                  <a:schemeClr val="bg2">
                    <a:lumMod val="75000"/>
                  </a:schemeClr>
                </a:solidFill>
              </a:rPr>
              <a:t>و </a:t>
            </a:r>
            <a:r>
              <a:rPr lang="ar-SA" b="1" dirty="0">
                <a:solidFill>
                  <a:schemeClr val="bg2">
                    <a:lumMod val="75000"/>
                  </a:schemeClr>
                </a:solidFill>
              </a:rPr>
              <a:t>حاشیه‌نشینی</a:t>
            </a:r>
            <a:endParaRPr lang="fa-IR" b="1" dirty="0">
              <a:solidFill>
                <a:schemeClr val="bg2">
                  <a:lumMod val="75000"/>
                </a:schemeClr>
              </a:solidFill>
            </a:endParaRPr>
          </a:p>
          <a:p>
            <a:r>
              <a:rPr lang="fa-IR" b="1" dirty="0">
                <a:solidFill>
                  <a:schemeClr val="bg2">
                    <a:lumMod val="75000"/>
                  </a:schemeClr>
                </a:solidFill>
              </a:rPr>
              <a:t>ث) احتکار مسکن</a:t>
            </a:r>
          </a:p>
          <a:p>
            <a:r>
              <a:rPr lang="fa-IR" b="1" dirty="0" smtClean="0"/>
              <a:t>ج) رکود ساخت و ساز</a:t>
            </a:r>
            <a:endParaRPr lang="en-US" b="1" dirty="0"/>
          </a:p>
        </p:txBody>
      </p:sp>
      <p:pic>
        <p:nvPicPr>
          <p:cNvPr id="7" name="Picture 6"/>
          <p:cNvPicPr/>
          <p:nvPr/>
        </p:nvPicPr>
        <p:blipFill rotWithShape="1">
          <a:blip r:embed="rId2"/>
          <a:srcRect t="14912"/>
          <a:stretch/>
        </p:blipFill>
        <p:spPr bwMode="auto">
          <a:xfrm>
            <a:off x="0" y="2246266"/>
            <a:ext cx="6952343" cy="4241349"/>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1642015" y="1905888"/>
            <a:ext cx="3668312" cy="410882"/>
          </a:xfrm>
          <a:prstGeom prst="rect">
            <a:avLst/>
          </a:prstGeom>
        </p:spPr>
        <p:txBody>
          <a:bodyPr wrap="none">
            <a:spAutoFit/>
          </a:bodyPr>
          <a:lstStyle/>
          <a:p>
            <a:pPr indent="182880" algn="ctr" rtl="1">
              <a:lnSpc>
                <a:spcPct val="115000"/>
              </a:lnSpc>
            </a:pPr>
            <a:r>
              <a:rPr lang="ar-SA" dirty="0">
                <a:latin typeface="2  Zar"/>
                <a:ea typeface="Calibri" panose="020F0502020204030204" pitchFamily="34" charset="0"/>
                <a:cs typeface="B Lotus" panose="00000400000000000000" pitchFamily="2" charset="-78"/>
              </a:rPr>
              <a:t>آمار پروانه‌های ساختمانی در نقاط شهری کشور</a:t>
            </a:r>
            <a:endParaRPr lang="en-US" dirty="0">
              <a:latin typeface="2  Zar"/>
              <a:ea typeface="Calibri" panose="020F0502020204030204" pitchFamily="34" charset="0"/>
              <a:cs typeface="B Lotus" panose="00000400000000000000" pitchFamily="2" charset="-78"/>
            </a:endParaRPr>
          </a:p>
        </p:txBody>
      </p:sp>
    </p:spTree>
    <p:extLst>
      <p:ext uri="{BB962C8B-B14F-4D97-AF65-F5344CB8AC3E}">
        <p14:creationId xmlns:p14="http://schemas.microsoft.com/office/powerpoint/2010/main" val="3236322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بیان مسئله</a:t>
            </a:r>
            <a:endParaRPr lang="en-US" dirty="0"/>
          </a:p>
        </p:txBody>
      </p:sp>
      <p:sp>
        <p:nvSpPr>
          <p:cNvPr id="3" name="Content Placeholder 2"/>
          <p:cNvSpPr>
            <a:spLocks noGrp="1"/>
          </p:cNvSpPr>
          <p:nvPr>
            <p:ph idx="1"/>
          </p:nvPr>
        </p:nvSpPr>
        <p:spPr/>
        <p:txBody>
          <a:bodyPr/>
          <a:lstStyle/>
          <a:p>
            <a:r>
              <a:rPr lang="fa-IR" b="1" dirty="0" smtClean="0">
                <a:solidFill>
                  <a:schemeClr val="bg2">
                    <a:lumMod val="75000"/>
                  </a:schemeClr>
                </a:solidFill>
              </a:rPr>
              <a:t>الف) قیمت بالای زمین و مسکن</a:t>
            </a:r>
            <a:endParaRPr lang="en-US" b="1" dirty="0" smtClean="0">
              <a:solidFill>
                <a:schemeClr val="bg2">
                  <a:lumMod val="75000"/>
                </a:schemeClr>
              </a:solidFill>
            </a:endParaRPr>
          </a:p>
          <a:p>
            <a:r>
              <a:rPr lang="fa-IR" b="1" dirty="0" smtClean="0">
                <a:solidFill>
                  <a:schemeClr val="bg2">
                    <a:lumMod val="75000"/>
                  </a:schemeClr>
                </a:solidFill>
              </a:rPr>
              <a:t>ب) دشواری‌های اجاره‌نشینی</a:t>
            </a:r>
            <a:endParaRPr lang="en-US" b="1" dirty="0" smtClean="0">
              <a:solidFill>
                <a:schemeClr val="bg2">
                  <a:lumMod val="75000"/>
                </a:schemeClr>
              </a:solidFill>
            </a:endParaRPr>
          </a:p>
          <a:p>
            <a:r>
              <a:rPr lang="fa-IR" b="1" dirty="0">
                <a:solidFill>
                  <a:schemeClr val="bg2">
                    <a:lumMod val="75000"/>
                  </a:schemeClr>
                </a:solidFill>
              </a:rPr>
              <a:t>پ) سرمایه‌ای شدن زمین و مسکن</a:t>
            </a:r>
            <a:endParaRPr lang="en-US" b="1" dirty="0">
              <a:solidFill>
                <a:schemeClr val="bg2">
                  <a:lumMod val="75000"/>
                </a:schemeClr>
              </a:solidFill>
            </a:endParaRPr>
          </a:p>
          <a:p>
            <a:r>
              <a:rPr lang="ar-SA" b="1" dirty="0">
                <a:solidFill>
                  <a:schemeClr val="bg2">
                    <a:lumMod val="75000"/>
                  </a:schemeClr>
                </a:solidFill>
              </a:rPr>
              <a:t>ت) فرسودگی</a:t>
            </a:r>
            <a:r>
              <a:rPr lang="fa-IR" b="1" dirty="0">
                <a:solidFill>
                  <a:schemeClr val="bg2">
                    <a:lumMod val="75000"/>
                  </a:schemeClr>
                </a:solidFill>
              </a:rPr>
              <a:t>،</a:t>
            </a:r>
            <a:r>
              <a:rPr lang="ar-SA" b="1" dirty="0">
                <a:solidFill>
                  <a:schemeClr val="bg2">
                    <a:lumMod val="75000"/>
                  </a:schemeClr>
                </a:solidFill>
              </a:rPr>
              <a:t> ناپایداری واحدها </a:t>
            </a:r>
            <a:r>
              <a:rPr lang="fa-IR" b="1" dirty="0">
                <a:solidFill>
                  <a:schemeClr val="bg2">
                    <a:lumMod val="75000"/>
                  </a:schemeClr>
                </a:solidFill>
              </a:rPr>
              <a:t>و </a:t>
            </a:r>
            <a:r>
              <a:rPr lang="ar-SA" b="1" dirty="0">
                <a:solidFill>
                  <a:schemeClr val="bg2">
                    <a:lumMod val="75000"/>
                  </a:schemeClr>
                </a:solidFill>
              </a:rPr>
              <a:t>حاشیه‌نشینی</a:t>
            </a:r>
            <a:endParaRPr lang="fa-IR" b="1" dirty="0">
              <a:solidFill>
                <a:schemeClr val="bg2">
                  <a:lumMod val="75000"/>
                </a:schemeClr>
              </a:solidFill>
            </a:endParaRPr>
          </a:p>
          <a:p>
            <a:r>
              <a:rPr lang="fa-IR" b="1" dirty="0">
                <a:solidFill>
                  <a:schemeClr val="bg2">
                    <a:lumMod val="75000"/>
                  </a:schemeClr>
                </a:solidFill>
              </a:rPr>
              <a:t>ث) احتکار مسکن</a:t>
            </a:r>
          </a:p>
          <a:p>
            <a:r>
              <a:rPr lang="fa-IR" b="1" dirty="0">
                <a:solidFill>
                  <a:schemeClr val="bg2">
                    <a:lumMod val="75000"/>
                  </a:schemeClr>
                </a:solidFill>
              </a:rPr>
              <a:t>ج) رکود ساخت و ساز</a:t>
            </a:r>
          </a:p>
          <a:p>
            <a:r>
              <a:rPr lang="fa-IR" b="1" dirty="0" smtClean="0"/>
              <a:t>چ) تبرج و نابرابری</a:t>
            </a:r>
            <a:endParaRPr lang="en-US" b="1" dirty="0"/>
          </a:p>
        </p:txBody>
      </p:sp>
      <p:pic>
        <p:nvPicPr>
          <p:cNvPr id="8" name="Picture 7"/>
          <p:cNvPicPr/>
          <p:nvPr/>
        </p:nvPicPr>
        <p:blipFill>
          <a:blip r:embed="rId2"/>
          <a:stretch>
            <a:fillRect/>
          </a:stretch>
        </p:blipFill>
        <p:spPr>
          <a:xfrm>
            <a:off x="-7894" y="1954802"/>
            <a:ext cx="8675923" cy="3720284"/>
          </a:xfrm>
          <a:prstGeom prst="rect">
            <a:avLst/>
          </a:prstGeom>
        </p:spPr>
      </p:pic>
    </p:spTree>
    <p:extLst>
      <p:ext uri="{BB962C8B-B14F-4D97-AF65-F5344CB8AC3E}">
        <p14:creationId xmlns:p14="http://schemas.microsoft.com/office/powerpoint/2010/main" val="417790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بیان مسئله</a:t>
            </a:r>
            <a:endParaRPr lang="en-US" dirty="0"/>
          </a:p>
        </p:txBody>
      </p:sp>
      <p:sp>
        <p:nvSpPr>
          <p:cNvPr id="3" name="Content Placeholder 2"/>
          <p:cNvSpPr>
            <a:spLocks noGrp="1"/>
          </p:cNvSpPr>
          <p:nvPr>
            <p:ph idx="1"/>
          </p:nvPr>
        </p:nvSpPr>
        <p:spPr/>
        <p:txBody>
          <a:bodyPr/>
          <a:lstStyle/>
          <a:p>
            <a:r>
              <a:rPr lang="fa-IR" b="1" dirty="0" smtClean="0">
                <a:solidFill>
                  <a:schemeClr val="bg2">
                    <a:lumMod val="75000"/>
                  </a:schemeClr>
                </a:solidFill>
              </a:rPr>
              <a:t>الف) قیمت بالای زمین و مسکن</a:t>
            </a:r>
            <a:endParaRPr lang="en-US" b="1" dirty="0" smtClean="0">
              <a:solidFill>
                <a:schemeClr val="bg2">
                  <a:lumMod val="75000"/>
                </a:schemeClr>
              </a:solidFill>
            </a:endParaRPr>
          </a:p>
          <a:p>
            <a:r>
              <a:rPr lang="fa-IR" b="1" dirty="0" smtClean="0">
                <a:solidFill>
                  <a:schemeClr val="bg2">
                    <a:lumMod val="75000"/>
                  </a:schemeClr>
                </a:solidFill>
              </a:rPr>
              <a:t>ب) دشواری‌های اجاره‌نشینی</a:t>
            </a:r>
            <a:endParaRPr lang="en-US" b="1" dirty="0" smtClean="0">
              <a:solidFill>
                <a:schemeClr val="bg2">
                  <a:lumMod val="75000"/>
                </a:schemeClr>
              </a:solidFill>
            </a:endParaRPr>
          </a:p>
          <a:p>
            <a:r>
              <a:rPr lang="fa-IR" b="1" dirty="0">
                <a:solidFill>
                  <a:schemeClr val="bg2">
                    <a:lumMod val="75000"/>
                  </a:schemeClr>
                </a:solidFill>
              </a:rPr>
              <a:t>پ) سرمایه‌ای شدن زمین و مسکن</a:t>
            </a:r>
            <a:endParaRPr lang="en-US" b="1" dirty="0">
              <a:solidFill>
                <a:schemeClr val="bg2">
                  <a:lumMod val="75000"/>
                </a:schemeClr>
              </a:solidFill>
            </a:endParaRPr>
          </a:p>
          <a:p>
            <a:r>
              <a:rPr lang="ar-SA" b="1" dirty="0">
                <a:solidFill>
                  <a:schemeClr val="bg2">
                    <a:lumMod val="75000"/>
                  </a:schemeClr>
                </a:solidFill>
              </a:rPr>
              <a:t>ت) فرسودگی</a:t>
            </a:r>
            <a:r>
              <a:rPr lang="fa-IR" b="1" dirty="0">
                <a:solidFill>
                  <a:schemeClr val="bg2">
                    <a:lumMod val="75000"/>
                  </a:schemeClr>
                </a:solidFill>
              </a:rPr>
              <a:t>،</a:t>
            </a:r>
            <a:r>
              <a:rPr lang="ar-SA" b="1" dirty="0">
                <a:solidFill>
                  <a:schemeClr val="bg2">
                    <a:lumMod val="75000"/>
                  </a:schemeClr>
                </a:solidFill>
              </a:rPr>
              <a:t> ناپایداری واحدها </a:t>
            </a:r>
            <a:r>
              <a:rPr lang="fa-IR" b="1" dirty="0">
                <a:solidFill>
                  <a:schemeClr val="bg2">
                    <a:lumMod val="75000"/>
                  </a:schemeClr>
                </a:solidFill>
              </a:rPr>
              <a:t>و </a:t>
            </a:r>
            <a:r>
              <a:rPr lang="ar-SA" b="1" dirty="0">
                <a:solidFill>
                  <a:schemeClr val="bg2">
                    <a:lumMod val="75000"/>
                  </a:schemeClr>
                </a:solidFill>
              </a:rPr>
              <a:t>حاشیه‌نشینی</a:t>
            </a:r>
            <a:endParaRPr lang="fa-IR" b="1" dirty="0">
              <a:solidFill>
                <a:schemeClr val="bg2">
                  <a:lumMod val="75000"/>
                </a:schemeClr>
              </a:solidFill>
            </a:endParaRPr>
          </a:p>
          <a:p>
            <a:r>
              <a:rPr lang="fa-IR" b="1" dirty="0">
                <a:solidFill>
                  <a:schemeClr val="bg2">
                    <a:lumMod val="75000"/>
                  </a:schemeClr>
                </a:solidFill>
              </a:rPr>
              <a:t>ث) احتکار مسکن</a:t>
            </a:r>
          </a:p>
          <a:p>
            <a:r>
              <a:rPr lang="fa-IR" b="1" dirty="0">
                <a:solidFill>
                  <a:schemeClr val="bg2">
                    <a:lumMod val="75000"/>
                  </a:schemeClr>
                </a:solidFill>
              </a:rPr>
              <a:t>ج) رکود ساخت و ساز</a:t>
            </a:r>
          </a:p>
          <a:p>
            <a:r>
              <a:rPr lang="fa-IR" b="1" dirty="0" smtClean="0"/>
              <a:t>چ) تبرج و نابرابری</a:t>
            </a:r>
            <a:endParaRPr lang="en-US" b="1" dirty="0"/>
          </a:p>
        </p:txBody>
      </p:sp>
      <p:pic>
        <p:nvPicPr>
          <p:cNvPr id="5" name="Picture 4" descr="تهران_را_دوباره_به_حراج_گذاشتند_نهایی-5">
            <a:extLst>
              <a:ext uri="{FF2B5EF4-FFF2-40B4-BE49-F238E27FC236}">
                <a16:creationId xmlns:a16="http://schemas.microsoft.com/office/drawing/2014/main" id="{3C1B6427-BD5B-B5C5-A756-1395A341DA5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409" y="1495016"/>
            <a:ext cx="8213362" cy="4798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590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بیان مسئله</a:t>
            </a:r>
            <a:endParaRPr lang="en-US" dirty="0"/>
          </a:p>
        </p:txBody>
      </p:sp>
      <p:sp>
        <p:nvSpPr>
          <p:cNvPr id="3" name="Content Placeholder 2"/>
          <p:cNvSpPr>
            <a:spLocks noGrp="1"/>
          </p:cNvSpPr>
          <p:nvPr>
            <p:ph idx="1"/>
          </p:nvPr>
        </p:nvSpPr>
        <p:spPr/>
        <p:txBody>
          <a:bodyPr/>
          <a:lstStyle/>
          <a:p>
            <a:r>
              <a:rPr lang="fa-IR" b="1" dirty="0" smtClean="0">
                <a:solidFill>
                  <a:schemeClr val="bg2">
                    <a:lumMod val="75000"/>
                  </a:schemeClr>
                </a:solidFill>
              </a:rPr>
              <a:t>الف) قیمت بالای زمین و مسکن</a:t>
            </a:r>
            <a:endParaRPr lang="en-US" b="1" dirty="0" smtClean="0">
              <a:solidFill>
                <a:schemeClr val="bg2">
                  <a:lumMod val="75000"/>
                </a:schemeClr>
              </a:solidFill>
            </a:endParaRPr>
          </a:p>
          <a:p>
            <a:r>
              <a:rPr lang="fa-IR" b="1" dirty="0" smtClean="0">
                <a:solidFill>
                  <a:schemeClr val="bg2">
                    <a:lumMod val="75000"/>
                  </a:schemeClr>
                </a:solidFill>
              </a:rPr>
              <a:t>ب) دشواری‌های اجاره‌نشینی</a:t>
            </a:r>
            <a:endParaRPr lang="en-US" b="1" dirty="0" smtClean="0">
              <a:solidFill>
                <a:schemeClr val="bg2">
                  <a:lumMod val="75000"/>
                </a:schemeClr>
              </a:solidFill>
            </a:endParaRPr>
          </a:p>
          <a:p>
            <a:r>
              <a:rPr lang="fa-IR" b="1" dirty="0">
                <a:solidFill>
                  <a:schemeClr val="bg2">
                    <a:lumMod val="75000"/>
                  </a:schemeClr>
                </a:solidFill>
              </a:rPr>
              <a:t>پ) سرمایه‌ای شدن زمین و مسکن</a:t>
            </a:r>
            <a:endParaRPr lang="en-US" b="1" dirty="0">
              <a:solidFill>
                <a:schemeClr val="bg2">
                  <a:lumMod val="75000"/>
                </a:schemeClr>
              </a:solidFill>
            </a:endParaRPr>
          </a:p>
          <a:p>
            <a:r>
              <a:rPr lang="ar-SA" b="1" dirty="0">
                <a:solidFill>
                  <a:schemeClr val="bg2">
                    <a:lumMod val="75000"/>
                  </a:schemeClr>
                </a:solidFill>
              </a:rPr>
              <a:t>ت) فرسودگی</a:t>
            </a:r>
            <a:r>
              <a:rPr lang="fa-IR" b="1" dirty="0">
                <a:solidFill>
                  <a:schemeClr val="bg2">
                    <a:lumMod val="75000"/>
                  </a:schemeClr>
                </a:solidFill>
              </a:rPr>
              <a:t>،</a:t>
            </a:r>
            <a:r>
              <a:rPr lang="ar-SA" b="1" dirty="0">
                <a:solidFill>
                  <a:schemeClr val="bg2">
                    <a:lumMod val="75000"/>
                  </a:schemeClr>
                </a:solidFill>
              </a:rPr>
              <a:t> ناپایداری واحدها </a:t>
            </a:r>
            <a:r>
              <a:rPr lang="fa-IR" b="1" dirty="0">
                <a:solidFill>
                  <a:schemeClr val="bg2">
                    <a:lumMod val="75000"/>
                  </a:schemeClr>
                </a:solidFill>
              </a:rPr>
              <a:t>و </a:t>
            </a:r>
            <a:r>
              <a:rPr lang="ar-SA" b="1" dirty="0">
                <a:solidFill>
                  <a:schemeClr val="bg2">
                    <a:lumMod val="75000"/>
                  </a:schemeClr>
                </a:solidFill>
              </a:rPr>
              <a:t>حاشیه‌نشینی</a:t>
            </a:r>
            <a:endParaRPr lang="fa-IR" b="1" dirty="0">
              <a:solidFill>
                <a:schemeClr val="bg2">
                  <a:lumMod val="75000"/>
                </a:schemeClr>
              </a:solidFill>
            </a:endParaRPr>
          </a:p>
          <a:p>
            <a:r>
              <a:rPr lang="fa-IR" b="1" dirty="0">
                <a:solidFill>
                  <a:schemeClr val="bg2">
                    <a:lumMod val="75000"/>
                  </a:schemeClr>
                </a:solidFill>
              </a:rPr>
              <a:t>ث) احتکار مسکن</a:t>
            </a:r>
          </a:p>
          <a:p>
            <a:r>
              <a:rPr lang="fa-IR" b="1" dirty="0">
                <a:solidFill>
                  <a:schemeClr val="bg2">
                    <a:lumMod val="75000"/>
                  </a:schemeClr>
                </a:solidFill>
              </a:rPr>
              <a:t>ج) رکود ساخت و ساز</a:t>
            </a:r>
          </a:p>
          <a:p>
            <a:r>
              <a:rPr lang="fa-IR" b="1" dirty="0" smtClean="0"/>
              <a:t>چ) تبرج و نابرابری</a:t>
            </a:r>
            <a:endParaRPr lang="en-US" b="1" dirty="0"/>
          </a:p>
        </p:txBody>
      </p:sp>
      <p:pic>
        <p:nvPicPr>
          <p:cNvPr id="6" name="Picture 2" descr="سهم استان‌ها بر اساس سرانه بودجه ۱۴۰۱ چقدر می‌شود؟ (اینفوگرافی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904" y="139246"/>
            <a:ext cx="6588125" cy="658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306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بیان مسئله</a:t>
            </a:r>
            <a:endParaRPr lang="en-US" dirty="0"/>
          </a:p>
        </p:txBody>
      </p:sp>
      <p:sp>
        <p:nvSpPr>
          <p:cNvPr id="3" name="Content Placeholder 2"/>
          <p:cNvSpPr>
            <a:spLocks noGrp="1"/>
          </p:cNvSpPr>
          <p:nvPr>
            <p:ph idx="1"/>
          </p:nvPr>
        </p:nvSpPr>
        <p:spPr>
          <a:xfrm>
            <a:off x="838200" y="1825625"/>
            <a:ext cx="10515600" cy="4909004"/>
          </a:xfrm>
        </p:spPr>
        <p:txBody>
          <a:bodyPr/>
          <a:lstStyle/>
          <a:p>
            <a:r>
              <a:rPr lang="fa-IR" b="1" dirty="0" smtClean="0">
                <a:solidFill>
                  <a:schemeClr val="bg2">
                    <a:lumMod val="75000"/>
                  </a:schemeClr>
                </a:solidFill>
              </a:rPr>
              <a:t>الف) قیمت بالای زمین و مسکن</a:t>
            </a:r>
            <a:endParaRPr lang="en-US" b="1" dirty="0" smtClean="0">
              <a:solidFill>
                <a:schemeClr val="bg2">
                  <a:lumMod val="75000"/>
                </a:schemeClr>
              </a:solidFill>
            </a:endParaRPr>
          </a:p>
          <a:p>
            <a:r>
              <a:rPr lang="fa-IR" b="1" dirty="0" smtClean="0">
                <a:solidFill>
                  <a:schemeClr val="bg2">
                    <a:lumMod val="75000"/>
                  </a:schemeClr>
                </a:solidFill>
              </a:rPr>
              <a:t>ب) دشواری‌های اجاره‌نشینی</a:t>
            </a:r>
            <a:endParaRPr lang="en-US" b="1" dirty="0" smtClean="0">
              <a:solidFill>
                <a:schemeClr val="bg2">
                  <a:lumMod val="75000"/>
                </a:schemeClr>
              </a:solidFill>
            </a:endParaRPr>
          </a:p>
          <a:p>
            <a:r>
              <a:rPr lang="fa-IR" b="1" dirty="0">
                <a:solidFill>
                  <a:schemeClr val="bg2">
                    <a:lumMod val="75000"/>
                  </a:schemeClr>
                </a:solidFill>
              </a:rPr>
              <a:t>پ) سرمایه‌ای شدن زمین و مسکن</a:t>
            </a:r>
            <a:endParaRPr lang="en-US" b="1" dirty="0">
              <a:solidFill>
                <a:schemeClr val="bg2">
                  <a:lumMod val="75000"/>
                </a:schemeClr>
              </a:solidFill>
            </a:endParaRPr>
          </a:p>
          <a:p>
            <a:r>
              <a:rPr lang="ar-SA" b="1" dirty="0">
                <a:solidFill>
                  <a:schemeClr val="bg2">
                    <a:lumMod val="75000"/>
                  </a:schemeClr>
                </a:solidFill>
              </a:rPr>
              <a:t>ت) فرسودگی</a:t>
            </a:r>
            <a:r>
              <a:rPr lang="fa-IR" b="1" dirty="0">
                <a:solidFill>
                  <a:schemeClr val="bg2">
                    <a:lumMod val="75000"/>
                  </a:schemeClr>
                </a:solidFill>
              </a:rPr>
              <a:t>،</a:t>
            </a:r>
            <a:r>
              <a:rPr lang="ar-SA" b="1" dirty="0">
                <a:solidFill>
                  <a:schemeClr val="bg2">
                    <a:lumMod val="75000"/>
                  </a:schemeClr>
                </a:solidFill>
              </a:rPr>
              <a:t> ناپایداری واحدها </a:t>
            </a:r>
            <a:r>
              <a:rPr lang="fa-IR" b="1" dirty="0">
                <a:solidFill>
                  <a:schemeClr val="bg2">
                    <a:lumMod val="75000"/>
                  </a:schemeClr>
                </a:solidFill>
              </a:rPr>
              <a:t>و </a:t>
            </a:r>
            <a:r>
              <a:rPr lang="ar-SA" b="1" dirty="0">
                <a:solidFill>
                  <a:schemeClr val="bg2">
                    <a:lumMod val="75000"/>
                  </a:schemeClr>
                </a:solidFill>
              </a:rPr>
              <a:t>حاشیه‌نشینی</a:t>
            </a:r>
            <a:endParaRPr lang="fa-IR" b="1" dirty="0">
              <a:solidFill>
                <a:schemeClr val="bg2">
                  <a:lumMod val="75000"/>
                </a:schemeClr>
              </a:solidFill>
            </a:endParaRPr>
          </a:p>
          <a:p>
            <a:r>
              <a:rPr lang="fa-IR" b="1" dirty="0">
                <a:solidFill>
                  <a:schemeClr val="bg2">
                    <a:lumMod val="75000"/>
                  </a:schemeClr>
                </a:solidFill>
              </a:rPr>
              <a:t>ث) احتکار مسکن</a:t>
            </a:r>
          </a:p>
          <a:p>
            <a:r>
              <a:rPr lang="fa-IR" b="1" dirty="0">
                <a:solidFill>
                  <a:schemeClr val="bg2">
                    <a:lumMod val="75000"/>
                  </a:schemeClr>
                </a:solidFill>
              </a:rPr>
              <a:t>ج) رکود ساخت و ساز</a:t>
            </a:r>
          </a:p>
          <a:p>
            <a:r>
              <a:rPr lang="fa-IR" b="1" dirty="0">
                <a:solidFill>
                  <a:schemeClr val="bg2">
                    <a:lumMod val="75000"/>
                  </a:schemeClr>
                </a:solidFill>
              </a:rPr>
              <a:t>چ) تبرج و نابرابری</a:t>
            </a:r>
          </a:p>
          <a:p>
            <a:r>
              <a:rPr lang="fa-IR" b="1" dirty="0" smtClean="0"/>
              <a:t>خ) جمعیت‌پذیری و تراکم بالا</a:t>
            </a:r>
          </a:p>
        </p:txBody>
      </p:sp>
      <p:pic>
        <p:nvPicPr>
          <p:cNvPr id="5" name="Picture 4">
            <a:extLst>
              <a:ext uri="{FF2B5EF4-FFF2-40B4-BE49-F238E27FC236}">
                <a16:creationId xmlns:a16="http://schemas.microsoft.com/office/drawing/2014/main" id="{C9CDCC1C-F88D-1337-3B65-1972D6F98873}"/>
              </a:ext>
            </a:extLst>
          </p:cNvPr>
          <p:cNvPicPr>
            <a:picLocks noChangeAspect="1"/>
          </p:cNvPicPr>
          <p:nvPr/>
        </p:nvPicPr>
        <p:blipFill>
          <a:blip r:embed="rId2"/>
          <a:stretch>
            <a:fillRect/>
          </a:stretch>
        </p:blipFill>
        <p:spPr>
          <a:xfrm>
            <a:off x="87084" y="127597"/>
            <a:ext cx="4978400" cy="6636060"/>
          </a:xfrm>
          <a:prstGeom prst="rect">
            <a:avLst/>
          </a:prstGeom>
        </p:spPr>
      </p:pic>
    </p:spTree>
    <p:extLst>
      <p:ext uri="{BB962C8B-B14F-4D97-AF65-F5344CB8AC3E}">
        <p14:creationId xmlns:p14="http://schemas.microsoft.com/office/powerpoint/2010/main" val="855832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6050" y="0"/>
            <a:ext cx="10539898" cy="6858000"/>
          </a:xfrm>
          <a:prstGeom prst="rect">
            <a:avLst/>
          </a:prstGeom>
        </p:spPr>
      </p:pic>
    </p:spTree>
    <p:extLst>
      <p:ext uri="{BB962C8B-B14F-4D97-AF65-F5344CB8AC3E}">
        <p14:creationId xmlns:p14="http://schemas.microsoft.com/office/powerpoint/2010/main" val="817146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بیان مسئله</a:t>
            </a:r>
            <a:endParaRPr lang="en-US" dirty="0"/>
          </a:p>
        </p:txBody>
      </p:sp>
      <p:sp>
        <p:nvSpPr>
          <p:cNvPr id="3" name="Content Placeholder 2"/>
          <p:cNvSpPr>
            <a:spLocks noGrp="1"/>
          </p:cNvSpPr>
          <p:nvPr>
            <p:ph idx="1"/>
          </p:nvPr>
        </p:nvSpPr>
        <p:spPr>
          <a:xfrm>
            <a:off x="838200" y="1825625"/>
            <a:ext cx="10515600" cy="4909004"/>
          </a:xfrm>
        </p:spPr>
        <p:txBody>
          <a:bodyPr/>
          <a:lstStyle/>
          <a:p>
            <a:r>
              <a:rPr lang="fa-IR" b="1" dirty="0" smtClean="0">
                <a:solidFill>
                  <a:schemeClr val="bg2">
                    <a:lumMod val="75000"/>
                  </a:schemeClr>
                </a:solidFill>
              </a:rPr>
              <a:t>الف) قیمت بالای زمین و مسکن</a:t>
            </a:r>
            <a:endParaRPr lang="en-US" b="1" dirty="0" smtClean="0">
              <a:solidFill>
                <a:schemeClr val="bg2">
                  <a:lumMod val="75000"/>
                </a:schemeClr>
              </a:solidFill>
            </a:endParaRPr>
          </a:p>
          <a:p>
            <a:r>
              <a:rPr lang="fa-IR" b="1" dirty="0" smtClean="0">
                <a:solidFill>
                  <a:schemeClr val="bg2">
                    <a:lumMod val="75000"/>
                  </a:schemeClr>
                </a:solidFill>
              </a:rPr>
              <a:t>ب) دشواری‌های اجاره‌نشینی</a:t>
            </a:r>
            <a:endParaRPr lang="en-US" b="1" dirty="0" smtClean="0">
              <a:solidFill>
                <a:schemeClr val="bg2">
                  <a:lumMod val="75000"/>
                </a:schemeClr>
              </a:solidFill>
            </a:endParaRPr>
          </a:p>
          <a:p>
            <a:r>
              <a:rPr lang="fa-IR" b="1" dirty="0">
                <a:solidFill>
                  <a:schemeClr val="bg2">
                    <a:lumMod val="75000"/>
                  </a:schemeClr>
                </a:solidFill>
              </a:rPr>
              <a:t>پ) سرمایه‌ای شدن زمین و مسکن</a:t>
            </a:r>
            <a:endParaRPr lang="en-US" b="1" dirty="0">
              <a:solidFill>
                <a:schemeClr val="bg2">
                  <a:lumMod val="75000"/>
                </a:schemeClr>
              </a:solidFill>
            </a:endParaRPr>
          </a:p>
          <a:p>
            <a:r>
              <a:rPr lang="ar-SA" b="1" dirty="0">
                <a:solidFill>
                  <a:schemeClr val="bg2">
                    <a:lumMod val="75000"/>
                  </a:schemeClr>
                </a:solidFill>
              </a:rPr>
              <a:t>ت) فرسودگی</a:t>
            </a:r>
            <a:r>
              <a:rPr lang="fa-IR" b="1" dirty="0">
                <a:solidFill>
                  <a:schemeClr val="bg2">
                    <a:lumMod val="75000"/>
                  </a:schemeClr>
                </a:solidFill>
              </a:rPr>
              <a:t>،</a:t>
            </a:r>
            <a:r>
              <a:rPr lang="ar-SA" b="1" dirty="0">
                <a:solidFill>
                  <a:schemeClr val="bg2">
                    <a:lumMod val="75000"/>
                  </a:schemeClr>
                </a:solidFill>
              </a:rPr>
              <a:t> ناپایداری واحدها </a:t>
            </a:r>
            <a:r>
              <a:rPr lang="fa-IR" b="1" dirty="0">
                <a:solidFill>
                  <a:schemeClr val="bg2">
                    <a:lumMod val="75000"/>
                  </a:schemeClr>
                </a:solidFill>
              </a:rPr>
              <a:t>و </a:t>
            </a:r>
            <a:r>
              <a:rPr lang="ar-SA" b="1" dirty="0">
                <a:solidFill>
                  <a:schemeClr val="bg2">
                    <a:lumMod val="75000"/>
                  </a:schemeClr>
                </a:solidFill>
              </a:rPr>
              <a:t>حاشیه‌نشینی</a:t>
            </a:r>
            <a:endParaRPr lang="fa-IR" b="1" dirty="0">
              <a:solidFill>
                <a:schemeClr val="bg2">
                  <a:lumMod val="75000"/>
                </a:schemeClr>
              </a:solidFill>
            </a:endParaRPr>
          </a:p>
          <a:p>
            <a:r>
              <a:rPr lang="fa-IR" b="1" dirty="0">
                <a:solidFill>
                  <a:schemeClr val="bg2">
                    <a:lumMod val="75000"/>
                  </a:schemeClr>
                </a:solidFill>
              </a:rPr>
              <a:t>ث) احتکار مسکن</a:t>
            </a:r>
          </a:p>
          <a:p>
            <a:r>
              <a:rPr lang="fa-IR" b="1" dirty="0">
                <a:solidFill>
                  <a:schemeClr val="bg2">
                    <a:lumMod val="75000"/>
                  </a:schemeClr>
                </a:solidFill>
              </a:rPr>
              <a:t>ج) رکود ساخت و ساز</a:t>
            </a:r>
          </a:p>
          <a:p>
            <a:r>
              <a:rPr lang="fa-IR" b="1" dirty="0">
                <a:solidFill>
                  <a:schemeClr val="bg2">
                    <a:lumMod val="75000"/>
                  </a:schemeClr>
                </a:solidFill>
              </a:rPr>
              <a:t>چ) تبرج و نابرابری</a:t>
            </a:r>
          </a:p>
          <a:p>
            <a:r>
              <a:rPr lang="fa-IR" b="1" dirty="0" smtClean="0"/>
              <a:t>خ) جمعیت‌پذیری و تراکم بالا</a:t>
            </a:r>
          </a:p>
        </p:txBody>
      </p:sp>
      <p:pic>
        <p:nvPicPr>
          <p:cNvPr id="4" name="Picture 3"/>
          <p:cNvPicPr>
            <a:picLocks noChangeAspect="1"/>
          </p:cNvPicPr>
          <p:nvPr/>
        </p:nvPicPr>
        <p:blipFill>
          <a:blip r:embed="rId2"/>
          <a:stretch>
            <a:fillRect/>
          </a:stretch>
        </p:blipFill>
        <p:spPr>
          <a:xfrm>
            <a:off x="-61494" y="3018971"/>
            <a:ext cx="5643988" cy="3839029"/>
          </a:xfrm>
          <a:prstGeom prst="rect">
            <a:avLst/>
          </a:prstGeom>
        </p:spPr>
      </p:pic>
    </p:spTree>
    <p:extLst>
      <p:ext uri="{BB962C8B-B14F-4D97-AF65-F5344CB8AC3E}">
        <p14:creationId xmlns:p14="http://schemas.microsoft.com/office/powerpoint/2010/main" val="2672309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بیان مسئله</a:t>
            </a:r>
            <a:endParaRPr lang="en-US" dirty="0"/>
          </a:p>
        </p:txBody>
      </p:sp>
      <p:sp>
        <p:nvSpPr>
          <p:cNvPr id="3" name="Content Placeholder 2"/>
          <p:cNvSpPr>
            <a:spLocks noGrp="1"/>
          </p:cNvSpPr>
          <p:nvPr>
            <p:ph idx="1"/>
          </p:nvPr>
        </p:nvSpPr>
        <p:spPr>
          <a:xfrm>
            <a:off x="838200" y="1825625"/>
            <a:ext cx="10515600" cy="4909004"/>
          </a:xfrm>
        </p:spPr>
        <p:txBody>
          <a:bodyPr/>
          <a:lstStyle/>
          <a:p>
            <a:r>
              <a:rPr lang="fa-IR" b="1" dirty="0" smtClean="0">
                <a:solidFill>
                  <a:schemeClr val="bg2">
                    <a:lumMod val="75000"/>
                  </a:schemeClr>
                </a:solidFill>
              </a:rPr>
              <a:t>الف) قیمت بالای زمین و مسکن</a:t>
            </a:r>
            <a:endParaRPr lang="en-US" b="1" dirty="0" smtClean="0">
              <a:solidFill>
                <a:schemeClr val="bg2">
                  <a:lumMod val="75000"/>
                </a:schemeClr>
              </a:solidFill>
            </a:endParaRPr>
          </a:p>
          <a:p>
            <a:r>
              <a:rPr lang="fa-IR" b="1" dirty="0" smtClean="0">
                <a:solidFill>
                  <a:schemeClr val="bg2">
                    <a:lumMod val="75000"/>
                  </a:schemeClr>
                </a:solidFill>
              </a:rPr>
              <a:t>ب) دشواری‌های اجاره‌نشینی</a:t>
            </a:r>
            <a:endParaRPr lang="en-US" b="1" dirty="0" smtClean="0">
              <a:solidFill>
                <a:schemeClr val="bg2">
                  <a:lumMod val="75000"/>
                </a:schemeClr>
              </a:solidFill>
            </a:endParaRPr>
          </a:p>
          <a:p>
            <a:r>
              <a:rPr lang="fa-IR" b="1" dirty="0">
                <a:solidFill>
                  <a:schemeClr val="bg2">
                    <a:lumMod val="75000"/>
                  </a:schemeClr>
                </a:solidFill>
              </a:rPr>
              <a:t>پ) سرمایه‌ای شدن زمین و مسکن</a:t>
            </a:r>
            <a:endParaRPr lang="en-US" b="1" dirty="0">
              <a:solidFill>
                <a:schemeClr val="bg2">
                  <a:lumMod val="75000"/>
                </a:schemeClr>
              </a:solidFill>
            </a:endParaRPr>
          </a:p>
          <a:p>
            <a:r>
              <a:rPr lang="ar-SA" b="1" dirty="0">
                <a:solidFill>
                  <a:schemeClr val="bg2">
                    <a:lumMod val="75000"/>
                  </a:schemeClr>
                </a:solidFill>
              </a:rPr>
              <a:t>ت) فرسودگی</a:t>
            </a:r>
            <a:r>
              <a:rPr lang="fa-IR" b="1" dirty="0">
                <a:solidFill>
                  <a:schemeClr val="bg2">
                    <a:lumMod val="75000"/>
                  </a:schemeClr>
                </a:solidFill>
              </a:rPr>
              <a:t>،</a:t>
            </a:r>
            <a:r>
              <a:rPr lang="ar-SA" b="1" dirty="0">
                <a:solidFill>
                  <a:schemeClr val="bg2">
                    <a:lumMod val="75000"/>
                  </a:schemeClr>
                </a:solidFill>
              </a:rPr>
              <a:t> ناپایداری واحدها </a:t>
            </a:r>
            <a:r>
              <a:rPr lang="fa-IR" b="1" dirty="0">
                <a:solidFill>
                  <a:schemeClr val="bg2">
                    <a:lumMod val="75000"/>
                  </a:schemeClr>
                </a:solidFill>
              </a:rPr>
              <a:t>و </a:t>
            </a:r>
            <a:r>
              <a:rPr lang="ar-SA" b="1" dirty="0">
                <a:solidFill>
                  <a:schemeClr val="bg2">
                    <a:lumMod val="75000"/>
                  </a:schemeClr>
                </a:solidFill>
              </a:rPr>
              <a:t>حاشیه‌نشینی</a:t>
            </a:r>
            <a:endParaRPr lang="fa-IR" b="1" dirty="0">
              <a:solidFill>
                <a:schemeClr val="bg2">
                  <a:lumMod val="75000"/>
                </a:schemeClr>
              </a:solidFill>
            </a:endParaRPr>
          </a:p>
          <a:p>
            <a:r>
              <a:rPr lang="fa-IR" b="1" dirty="0">
                <a:solidFill>
                  <a:schemeClr val="bg2">
                    <a:lumMod val="75000"/>
                  </a:schemeClr>
                </a:solidFill>
              </a:rPr>
              <a:t>ث) احتکار مسکن</a:t>
            </a:r>
          </a:p>
          <a:p>
            <a:r>
              <a:rPr lang="fa-IR" b="1" dirty="0">
                <a:solidFill>
                  <a:schemeClr val="bg2">
                    <a:lumMod val="75000"/>
                  </a:schemeClr>
                </a:solidFill>
              </a:rPr>
              <a:t>ج) رکود ساخت و ساز</a:t>
            </a:r>
          </a:p>
          <a:p>
            <a:r>
              <a:rPr lang="fa-IR" b="1" dirty="0">
                <a:solidFill>
                  <a:schemeClr val="bg2">
                    <a:lumMod val="75000"/>
                  </a:schemeClr>
                </a:solidFill>
              </a:rPr>
              <a:t>چ) تبرج و نابرابری</a:t>
            </a:r>
          </a:p>
          <a:p>
            <a:r>
              <a:rPr lang="fa-IR" b="1" dirty="0" smtClean="0"/>
              <a:t>خ) جمعیت‌پذیری و تراکم بالا</a:t>
            </a:r>
          </a:p>
        </p:txBody>
      </p:sp>
      <p:pic>
        <p:nvPicPr>
          <p:cNvPr id="4" name="Picture 3"/>
          <p:cNvPicPr>
            <a:picLocks noChangeAspect="1"/>
          </p:cNvPicPr>
          <p:nvPr/>
        </p:nvPicPr>
        <p:blipFill>
          <a:blip r:embed="rId2"/>
          <a:stretch>
            <a:fillRect/>
          </a:stretch>
        </p:blipFill>
        <p:spPr>
          <a:xfrm>
            <a:off x="-462191" y="3055558"/>
            <a:ext cx="6558191" cy="3679071"/>
          </a:xfrm>
          <a:prstGeom prst="rect">
            <a:avLst/>
          </a:prstGeom>
        </p:spPr>
      </p:pic>
    </p:spTree>
    <p:extLst>
      <p:ext uri="{BB962C8B-B14F-4D97-AF65-F5344CB8AC3E}">
        <p14:creationId xmlns:p14="http://schemas.microsoft.com/office/powerpoint/2010/main" val="3743450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بیان مسئله</a:t>
            </a:r>
            <a:endParaRPr lang="en-US" dirty="0"/>
          </a:p>
        </p:txBody>
      </p:sp>
      <p:sp>
        <p:nvSpPr>
          <p:cNvPr id="3" name="Content Placeholder 2"/>
          <p:cNvSpPr>
            <a:spLocks noGrp="1"/>
          </p:cNvSpPr>
          <p:nvPr>
            <p:ph idx="1"/>
          </p:nvPr>
        </p:nvSpPr>
        <p:spPr>
          <a:xfrm>
            <a:off x="838200" y="1825625"/>
            <a:ext cx="10515600" cy="4909004"/>
          </a:xfrm>
        </p:spPr>
        <p:txBody>
          <a:bodyPr/>
          <a:lstStyle/>
          <a:p>
            <a:r>
              <a:rPr lang="fa-IR" b="1" dirty="0" smtClean="0">
                <a:solidFill>
                  <a:schemeClr val="bg2">
                    <a:lumMod val="75000"/>
                  </a:schemeClr>
                </a:solidFill>
              </a:rPr>
              <a:t>الف) قیمت بالای زمین و مسکن</a:t>
            </a:r>
            <a:endParaRPr lang="en-US" b="1" dirty="0" smtClean="0">
              <a:solidFill>
                <a:schemeClr val="bg2">
                  <a:lumMod val="75000"/>
                </a:schemeClr>
              </a:solidFill>
            </a:endParaRPr>
          </a:p>
          <a:p>
            <a:r>
              <a:rPr lang="fa-IR" b="1" dirty="0" smtClean="0">
                <a:solidFill>
                  <a:schemeClr val="bg2">
                    <a:lumMod val="75000"/>
                  </a:schemeClr>
                </a:solidFill>
              </a:rPr>
              <a:t>ب) دشواری‌های اجاره‌نشینی</a:t>
            </a:r>
            <a:endParaRPr lang="en-US" b="1" dirty="0" smtClean="0">
              <a:solidFill>
                <a:schemeClr val="bg2">
                  <a:lumMod val="75000"/>
                </a:schemeClr>
              </a:solidFill>
            </a:endParaRPr>
          </a:p>
          <a:p>
            <a:r>
              <a:rPr lang="fa-IR" b="1" dirty="0">
                <a:solidFill>
                  <a:schemeClr val="bg2">
                    <a:lumMod val="75000"/>
                  </a:schemeClr>
                </a:solidFill>
              </a:rPr>
              <a:t>پ) سرمایه‌ای شدن زمین و مسکن</a:t>
            </a:r>
            <a:endParaRPr lang="en-US" b="1" dirty="0">
              <a:solidFill>
                <a:schemeClr val="bg2">
                  <a:lumMod val="75000"/>
                </a:schemeClr>
              </a:solidFill>
            </a:endParaRPr>
          </a:p>
          <a:p>
            <a:r>
              <a:rPr lang="ar-SA" b="1" dirty="0">
                <a:solidFill>
                  <a:schemeClr val="bg2">
                    <a:lumMod val="75000"/>
                  </a:schemeClr>
                </a:solidFill>
              </a:rPr>
              <a:t>ت) فرسودگی</a:t>
            </a:r>
            <a:r>
              <a:rPr lang="fa-IR" b="1" dirty="0">
                <a:solidFill>
                  <a:schemeClr val="bg2">
                    <a:lumMod val="75000"/>
                  </a:schemeClr>
                </a:solidFill>
              </a:rPr>
              <a:t>،</a:t>
            </a:r>
            <a:r>
              <a:rPr lang="ar-SA" b="1" dirty="0">
                <a:solidFill>
                  <a:schemeClr val="bg2">
                    <a:lumMod val="75000"/>
                  </a:schemeClr>
                </a:solidFill>
              </a:rPr>
              <a:t> ناپایداری واحدها </a:t>
            </a:r>
            <a:r>
              <a:rPr lang="fa-IR" b="1" dirty="0">
                <a:solidFill>
                  <a:schemeClr val="bg2">
                    <a:lumMod val="75000"/>
                  </a:schemeClr>
                </a:solidFill>
              </a:rPr>
              <a:t>و </a:t>
            </a:r>
            <a:r>
              <a:rPr lang="ar-SA" b="1" dirty="0">
                <a:solidFill>
                  <a:schemeClr val="bg2">
                    <a:lumMod val="75000"/>
                  </a:schemeClr>
                </a:solidFill>
              </a:rPr>
              <a:t>حاشیه‌نشینی</a:t>
            </a:r>
            <a:endParaRPr lang="fa-IR" b="1" dirty="0">
              <a:solidFill>
                <a:schemeClr val="bg2">
                  <a:lumMod val="75000"/>
                </a:schemeClr>
              </a:solidFill>
            </a:endParaRPr>
          </a:p>
          <a:p>
            <a:r>
              <a:rPr lang="fa-IR" b="1" dirty="0">
                <a:solidFill>
                  <a:schemeClr val="bg2">
                    <a:lumMod val="75000"/>
                  </a:schemeClr>
                </a:solidFill>
              </a:rPr>
              <a:t>ث) احتکار مسکن</a:t>
            </a:r>
          </a:p>
          <a:p>
            <a:r>
              <a:rPr lang="fa-IR" b="1" dirty="0">
                <a:solidFill>
                  <a:schemeClr val="bg2">
                    <a:lumMod val="75000"/>
                  </a:schemeClr>
                </a:solidFill>
              </a:rPr>
              <a:t>ج) رکود ساخت و ساز</a:t>
            </a:r>
          </a:p>
          <a:p>
            <a:r>
              <a:rPr lang="fa-IR" b="1" dirty="0">
                <a:solidFill>
                  <a:schemeClr val="bg2">
                    <a:lumMod val="75000"/>
                  </a:schemeClr>
                </a:solidFill>
              </a:rPr>
              <a:t>چ) تبرج و نابرابری</a:t>
            </a:r>
          </a:p>
          <a:p>
            <a:r>
              <a:rPr lang="fa-IR" b="1" dirty="0" smtClean="0"/>
              <a:t>خ) جمعیت‌پذیری و تراکم بالا</a:t>
            </a:r>
          </a:p>
        </p:txBody>
      </p:sp>
      <p:pic>
        <p:nvPicPr>
          <p:cNvPr id="4" name="Picture 3"/>
          <p:cNvPicPr>
            <a:picLocks noChangeAspect="1"/>
          </p:cNvPicPr>
          <p:nvPr/>
        </p:nvPicPr>
        <p:blipFill>
          <a:blip r:embed="rId2"/>
          <a:stretch>
            <a:fillRect/>
          </a:stretch>
        </p:blipFill>
        <p:spPr>
          <a:xfrm>
            <a:off x="-334470" y="3004457"/>
            <a:ext cx="6485728" cy="3661799"/>
          </a:xfrm>
          <a:prstGeom prst="rect">
            <a:avLst/>
          </a:prstGeom>
        </p:spPr>
      </p:pic>
    </p:spTree>
    <p:extLst>
      <p:ext uri="{BB962C8B-B14F-4D97-AF65-F5344CB8AC3E}">
        <p14:creationId xmlns:p14="http://schemas.microsoft.com/office/powerpoint/2010/main" val="1085252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بیان مسئله</a:t>
            </a:r>
            <a:endParaRPr lang="en-US" dirty="0"/>
          </a:p>
        </p:txBody>
      </p:sp>
      <p:sp>
        <p:nvSpPr>
          <p:cNvPr id="3" name="Content Placeholder 2"/>
          <p:cNvSpPr>
            <a:spLocks noGrp="1"/>
          </p:cNvSpPr>
          <p:nvPr>
            <p:ph idx="1"/>
          </p:nvPr>
        </p:nvSpPr>
        <p:spPr>
          <a:xfrm>
            <a:off x="838200" y="1825625"/>
            <a:ext cx="10515600" cy="4909004"/>
          </a:xfrm>
        </p:spPr>
        <p:txBody>
          <a:bodyPr/>
          <a:lstStyle/>
          <a:p>
            <a:r>
              <a:rPr lang="fa-IR" b="1" dirty="0" smtClean="0"/>
              <a:t>الف) قیمت بالای زمین و مسکن</a:t>
            </a:r>
            <a:endParaRPr lang="en-US" b="1" dirty="0" smtClean="0"/>
          </a:p>
          <a:p>
            <a:r>
              <a:rPr lang="fa-IR" b="1" dirty="0" smtClean="0"/>
              <a:t>ب) دشواری‌های اجاره‌نشینی</a:t>
            </a:r>
            <a:endParaRPr lang="en-US" b="1" dirty="0" smtClean="0"/>
          </a:p>
          <a:p>
            <a:r>
              <a:rPr lang="fa-IR" b="1" dirty="0"/>
              <a:t>پ) سرمایه‌ای شدن زمین و مسکن</a:t>
            </a:r>
            <a:endParaRPr lang="en-US" b="1" dirty="0"/>
          </a:p>
          <a:p>
            <a:r>
              <a:rPr lang="ar-SA" b="1" dirty="0"/>
              <a:t>ت) فرسودگی</a:t>
            </a:r>
            <a:r>
              <a:rPr lang="fa-IR" b="1" dirty="0"/>
              <a:t>،</a:t>
            </a:r>
            <a:r>
              <a:rPr lang="ar-SA" b="1" dirty="0"/>
              <a:t> ناپایداری واحدها </a:t>
            </a:r>
            <a:r>
              <a:rPr lang="fa-IR" b="1" dirty="0"/>
              <a:t>و </a:t>
            </a:r>
            <a:r>
              <a:rPr lang="ar-SA" b="1" dirty="0"/>
              <a:t>حاشیه‌نشینی</a:t>
            </a:r>
            <a:endParaRPr lang="fa-IR" b="1" dirty="0"/>
          </a:p>
          <a:p>
            <a:r>
              <a:rPr lang="fa-IR" b="1" dirty="0"/>
              <a:t>ث) احتکار مسکن</a:t>
            </a:r>
          </a:p>
          <a:p>
            <a:r>
              <a:rPr lang="fa-IR" b="1" dirty="0"/>
              <a:t>ج) رکود ساخت و ساز</a:t>
            </a:r>
          </a:p>
          <a:p>
            <a:r>
              <a:rPr lang="fa-IR" b="1" dirty="0"/>
              <a:t>چ) تبرج و نابرابری</a:t>
            </a:r>
          </a:p>
          <a:p>
            <a:r>
              <a:rPr lang="fa-IR" b="1" dirty="0"/>
              <a:t>خ) جمعیت‌پذیری و تراکم بالا</a:t>
            </a:r>
          </a:p>
          <a:p>
            <a:r>
              <a:rPr lang="fa-IR" b="1" dirty="0" smtClean="0"/>
              <a:t>د) ناهمگرایی اسکان و اشتغال</a:t>
            </a:r>
            <a:endParaRPr lang="en-US" b="1" dirty="0"/>
          </a:p>
        </p:txBody>
      </p:sp>
    </p:spTree>
    <p:extLst>
      <p:ext uri="{BB962C8B-B14F-4D97-AF65-F5344CB8AC3E}">
        <p14:creationId xmlns:p14="http://schemas.microsoft.com/office/powerpoint/2010/main" val="1283686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دوگانه‌های سیاست‌گذاری مسکن</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05554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cs typeface="B Titr" panose="00000700000000000000" pitchFamily="2" charset="-78"/>
              </a:rPr>
              <a:t>الف) مسکن سرمایه‌ای یا مصرفی</a:t>
            </a:r>
            <a:endParaRPr lang="en-US" dirty="0">
              <a:cs typeface="B Titr" panose="00000700000000000000" pitchFamily="2" charset="-78"/>
            </a:endParaRPr>
          </a:p>
        </p:txBody>
      </p:sp>
      <p:pic>
        <p:nvPicPr>
          <p:cNvPr id="5" name="Picture 4"/>
          <p:cNvPicPr>
            <a:picLocks noChangeAspect="1"/>
          </p:cNvPicPr>
          <p:nvPr/>
        </p:nvPicPr>
        <p:blipFill rotWithShape="1">
          <a:blip r:embed="rId2"/>
          <a:srcRect t="10374" b="5947"/>
          <a:stretch/>
        </p:blipFill>
        <p:spPr>
          <a:xfrm>
            <a:off x="1624121" y="1690688"/>
            <a:ext cx="2645088" cy="4918660"/>
          </a:xfrm>
          <a:prstGeom prst="rect">
            <a:avLst/>
          </a:prstGeom>
        </p:spPr>
      </p:pic>
      <p:pic>
        <p:nvPicPr>
          <p:cNvPr id="7" name="Picture 6"/>
          <p:cNvPicPr>
            <a:picLocks noChangeAspect="1"/>
          </p:cNvPicPr>
          <p:nvPr/>
        </p:nvPicPr>
        <p:blipFill rotWithShape="1">
          <a:blip r:embed="rId3"/>
          <a:srcRect t="9210" b="5527"/>
          <a:stretch/>
        </p:blipFill>
        <p:spPr>
          <a:xfrm>
            <a:off x="8117305" y="1690688"/>
            <a:ext cx="2596816" cy="4920283"/>
          </a:xfrm>
          <a:prstGeom prst="rect">
            <a:avLst/>
          </a:prstGeom>
        </p:spPr>
      </p:pic>
      <p:pic>
        <p:nvPicPr>
          <p:cNvPr id="9" name="Picture 8"/>
          <p:cNvPicPr>
            <a:picLocks noChangeAspect="1"/>
          </p:cNvPicPr>
          <p:nvPr/>
        </p:nvPicPr>
        <p:blipFill rotWithShape="1">
          <a:blip r:embed="rId4"/>
          <a:srcRect t="3527" b="5106"/>
          <a:stretch/>
        </p:blipFill>
        <p:spPr>
          <a:xfrm>
            <a:off x="5055130" y="1690688"/>
            <a:ext cx="2422496" cy="4918660"/>
          </a:xfrm>
          <a:prstGeom prst="rect">
            <a:avLst/>
          </a:prstGeom>
        </p:spPr>
      </p:pic>
    </p:spTree>
    <p:extLst>
      <p:ext uri="{BB962C8B-B14F-4D97-AF65-F5344CB8AC3E}">
        <p14:creationId xmlns:p14="http://schemas.microsoft.com/office/powerpoint/2010/main" val="22858471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cs typeface="B Titr" panose="00000700000000000000" pitchFamily="2" charset="-78"/>
              </a:rPr>
              <a:t>ب) توسعه افقی یا عمودی</a:t>
            </a:r>
            <a:endParaRPr lang="en-US" dirty="0">
              <a:cs typeface="B Titr" panose="00000700000000000000" pitchFamily="2" charset="-78"/>
            </a:endParaRPr>
          </a:p>
        </p:txBody>
      </p:sp>
      <p:pic>
        <p:nvPicPr>
          <p:cNvPr id="5" name="Picture 4"/>
          <p:cNvPicPr>
            <a:picLocks noChangeAspect="1"/>
          </p:cNvPicPr>
          <p:nvPr/>
        </p:nvPicPr>
        <p:blipFill rotWithShape="1">
          <a:blip r:embed="rId2"/>
          <a:srcRect t="3736" b="5737"/>
          <a:stretch/>
        </p:blipFill>
        <p:spPr>
          <a:xfrm>
            <a:off x="8103268" y="1876927"/>
            <a:ext cx="2272708" cy="4571999"/>
          </a:xfrm>
          <a:prstGeom prst="rect">
            <a:avLst/>
          </a:prstGeom>
        </p:spPr>
      </p:pic>
      <p:pic>
        <p:nvPicPr>
          <p:cNvPr id="7" name="Picture 6"/>
          <p:cNvPicPr>
            <a:picLocks noChangeAspect="1"/>
          </p:cNvPicPr>
          <p:nvPr/>
        </p:nvPicPr>
        <p:blipFill rotWithShape="1">
          <a:blip r:embed="rId3"/>
          <a:srcRect t="9631" b="5947"/>
          <a:stretch/>
        </p:blipFill>
        <p:spPr>
          <a:xfrm>
            <a:off x="1943100" y="1878191"/>
            <a:ext cx="2436395" cy="4570735"/>
          </a:xfrm>
          <a:prstGeom prst="rect">
            <a:avLst/>
          </a:prstGeom>
        </p:spPr>
      </p:pic>
    </p:spTree>
    <p:extLst>
      <p:ext uri="{BB962C8B-B14F-4D97-AF65-F5344CB8AC3E}">
        <p14:creationId xmlns:p14="http://schemas.microsoft.com/office/powerpoint/2010/main" val="29093205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cs typeface="B Titr" panose="00000700000000000000" pitchFamily="2" charset="-78"/>
              </a:rPr>
              <a:t>ج) ایجاد شهرهای جدید یا توسعه شهرهای موجود</a:t>
            </a:r>
            <a:endParaRPr lang="en-US" dirty="0">
              <a:cs typeface="B Titr" panose="00000700000000000000" pitchFamily="2" charset="-78"/>
            </a:endParaRPr>
          </a:p>
        </p:txBody>
      </p:sp>
      <p:pic>
        <p:nvPicPr>
          <p:cNvPr id="5" name="Picture 4"/>
          <p:cNvPicPr>
            <a:picLocks noChangeAspect="1"/>
          </p:cNvPicPr>
          <p:nvPr/>
        </p:nvPicPr>
        <p:blipFill rotWithShape="1">
          <a:blip r:embed="rId2"/>
          <a:srcRect t="3948" b="10789"/>
          <a:stretch/>
        </p:blipFill>
        <p:spPr>
          <a:xfrm>
            <a:off x="7824503" y="1851109"/>
            <a:ext cx="2536692" cy="4806365"/>
          </a:xfrm>
          <a:prstGeom prst="rect">
            <a:avLst/>
          </a:prstGeom>
        </p:spPr>
      </p:pic>
      <p:pic>
        <p:nvPicPr>
          <p:cNvPr id="7" name="Picture 6"/>
          <p:cNvPicPr>
            <a:picLocks noChangeAspect="1"/>
          </p:cNvPicPr>
          <p:nvPr/>
        </p:nvPicPr>
        <p:blipFill rotWithShape="1">
          <a:blip r:embed="rId3"/>
          <a:srcRect t="3527" b="6369"/>
          <a:stretch/>
        </p:blipFill>
        <p:spPr>
          <a:xfrm>
            <a:off x="2199774" y="1851109"/>
            <a:ext cx="2400375" cy="4806365"/>
          </a:xfrm>
          <a:prstGeom prst="rect">
            <a:avLst/>
          </a:prstGeom>
        </p:spPr>
      </p:pic>
    </p:spTree>
    <p:extLst>
      <p:ext uri="{BB962C8B-B14F-4D97-AF65-F5344CB8AC3E}">
        <p14:creationId xmlns:p14="http://schemas.microsoft.com/office/powerpoint/2010/main" val="15049621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cs typeface="B Titr" panose="00000700000000000000" pitchFamily="2" charset="-78"/>
              </a:rPr>
              <a:t>د) ساخت مسکن دولتی، بازار مسکن، یا مردمی‌سازی</a:t>
            </a:r>
            <a:endParaRPr lang="en-US" dirty="0">
              <a:cs typeface="B Titr" panose="00000700000000000000" pitchFamily="2" charset="-78"/>
            </a:endParaRPr>
          </a:p>
        </p:txBody>
      </p:sp>
      <p:pic>
        <p:nvPicPr>
          <p:cNvPr id="5" name="Picture 4"/>
          <p:cNvPicPr>
            <a:picLocks noChangeAspect="1"/>
          </p:cNvPicPr>
          <p:nvPr/>
        </p:nvPicPr>
        <p:blipFill rotWithShape="1">
          <a:blip r:embed="rId2"/>
          <a:srcRect t="4157" b="5526"/>
          <a:stretch/>
        </p:blipFill>
        <p:spPr>
          <a:xfrm>
            <a:off x="8087226" y="1690687"/>
            <a:ext cx="2477832" cy="4973053"/>
          </a:xfrm>
          <a:prstGeom prst="rect">
            <a:avLst/>
          </a:prstGeom>
        </p:spPr>
      </p:pic>
      <p:pic>
        <p:nvPicPr>
          <p:cNvPr id="7" name="Picture 6"/>
          <p:cNvPicPr>
            <a:picLocks noChangeAspect="1"/>
          </p:cNvPicPr>
          <p:nvPr/>
        </p:nvPicPr>
        <p:blipFill rotWithShape="1">
          <a:blip r:embed="rId3"/>
          <a:srcRect t="3948" b="5736"/>
          <a:stretch/>
        </p:blipFill>
        <p:spPr>
          <a:xfrm>
            <a:off x="1374435" y="1690687"/>
            <a:ext cx="2477832" cy="4973053"/>
          </a:xfrm>
          <a:prstGeom prst="rect">
            <a:avLst/>
          </a:prstGeom>
        </p:spPr>
      </p:pic>
      <p:pic>
        <p:nvPicPr>
          <p:cNvPr id="11" name="Picture 10"/>
          <p:cNvPicPr>
            <a:picLocks noChangeAspect="1"/>
          </p:cNvPicPr>
          <p:nvPr/>
        </p:nvPicPr>
        <p:blipFill>
          <a:blip r:embed="rId4"/>
          <a:stretch>
            <a:fillRect/>
          </a:stretch>
        </p:blipFill>
        <p:spPr>
          <a:xfrm>
            <a:off x="4040934" y="2561724"/>
            <a:ext cx="3857625" cy="2857500"/>
          </a:xfrm>
          <a:prstGeom prst="rect">
            <a:avLst/>
          </a:prstGeom>
        </p:spPr>
      </p:pic>
    </p:spTree>
    <p:extLst>
      <p:ext uri="{BB962C8B-B14F-4D97-AF65-F5344CB8AC3E}">
        <p14:creationId xmlns:p14="http://schemas.microsoft.com/office/powerpoint/2010/main" val="1191732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cs typeface="B Titr" panose="00000700000000000000" pitchFamily="2" charset="-78"/>
              </a:rPr>
              <a:t>ه‍) برنامه‌ریزی ملی یا محلی</a:t>
            </a:r>
            <a:endParaRPr lang="en-US" dirty="0">
              <a:cs typeface="B Titr" panose="00000700000000000000" pitchFamily="2" charset="-78"/>
            </a:endParaRPr>
          </a:p>
        </p:txBody>
      </p:sp>
      <p:pic>
        <p:nvPicPr>
          <p:cNvPr id="5" name="Picture 4"/>
          <p:cNvPicPr>
            <a:picLocks noChangeAspect="1"/>
          </p:cNvPicPr>
          <p:nvPr/>
        </p:nvPicPr>
        <p:blipFill>
          <a:blip r:embed="rId2"/>
          <a:stretch>
            <a:fillRect/>
          </a:stretch>
        </p:blipFill>
        <p:spPr>
          <a:xfrm>
            <a:off x="7581389" y="1690688"/>
            <a:ext cx="2541019" cy="4886575"/>
          </a:xfrm>
          <a:prstGeom prst="rect">
            <a:avLst/>
          </a:prstGeom>
        </p:spPr>
      </p:pic>
      <p:pic>
        <p:nvPicPr>
          <p:cNvPr id="7" name="Picture 6"/>
          <p:cNvPicPr>
            <a:picLocks noChangeAspect="1"/>
          </p:cNvPicPr>
          <p:nvPr/>
        </p:nvPicPr>
        <p:blipFill rotWithShape="1">
          <a:blip r:embed="rId3"/>
          <a:srcRect t="4158" b="12263"/>
          <a:stretch/>
        </p:blipFill>
        <p:spPr>
          <a:xfrm>
            <a:off x="2148970" y="1577314"/>
            <a:ext cx="2631577" cy="4887654"/>
          </a:xfrm>
          <a:prstGeom prst="rect">
            <a:avLst/>
          </a:prstGeom>
        </p:spPr>
      </p:pic>
    </p:spTree>
    <p:extLst>
      <p:ext uri="{BB962C8B-B14F-4D97-AF65-F5344CB8AC3E}">
        <p14:creationId xmlns:p14="http://schemas.microsoft.com/office/powerpoint/2010/main" val="229320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Titr" panose="00000700000000000000" pitchFamily="2" charset="-78"/>
              </a:rPr>
              <a:t>مقدمه</a:t>
            </a:r>
            <a:endParaRPr lang="en-US" dirty="0">
              <a:cs typeface="B Titr" panose="00000700000000000000" pitchFamily="2" charset="-78"/>
            </a:endParaRPr>
          </a:p>
        </p:txBody>
      </p:sp>
      <p:sp>
        <p:nvSpPr>
          <p:cNvPr id="3" name="Content Placeholder 2"/>
          <p:cNvSpPr>
            <a:spLocks noGrp="1"/>
          </p:cNvSpPr>
          <p:nvPr>
            <p:ph idx="1"/>
          </p:nvPr>
        </p:nvSpPr>
        <p:spPr/>
        <p:txBody>
          <a:bodyPr/>
          <a:lstStyle/>
          <a:p>
            <a:pPr algn="r" rtl="1"/>
            <a:r>
              <a:rPr lang="fa-IR" dirty="0" smtClean="0">
                <a:cs typeface="B Nazanin" panose="00000400000000000000" pitchFamily="2" charset="-78"/>
              </a:rPr>
              <a:t>زمین و مسکن در ایران</a:t>
            </a:r>
          </a:p>
          <a:p>
            <a:pPr algn="r" rtl="1"/>
            <a:r>
              <a:rPr lang="fa-IR" dirty="0" smtClean="0">
                <a:cs typeface="B Nazanin" panose="00000400000000000000" pitchFamily="2" charset="-78"/>
              </a:rPr>
              <a:t>دولت و زمین و مسکن</a:t>
            </a:r>
          </a:p>
          <a:p>
            <a:pPr algn="r" rtl="1"/>
            <a:r>
              <a:rPr lang="fa-IR" dirty="0" smtClean="0">
                <a:cs typeface="B Nazanin" panose="00000400000000000000" pitchFamily="2" charset="-78"/>
              </a:rPr>
              <a:t>اقتصاد آزاد یا اقتصاد دولتی؟  			بازار یا برنامه؟</a:t>
            </a:r>
          </a:p>
          <a:p>
            <a:pPr algn="r" rtl="1"/>
            <a:endParaRPr lang="en-US" dirty="0" smtClean="0">
              <a:cs typeface="B Nazanin" panose="00000400000000000000" pitchFamily="2" charset="-78"/>
            </a:endParaRPr>
          </a:p>
          <a:p>
            <a:pPr algn="r" rtl="1"/>
            <a:r>
              <a:rPr lang="fa-IR" dirty="0" smtClean="0">
                <a:cs typeface="B Nazanin" panose="00000400000000000000" pitchFamily="2" charset="-78"/>
              </a:rPr>
              <a:t>اصل 31 قانون اساسی: داشتن </a:t>
            </a:r>
            <a:r>
              <a:rPr lang="fa-IR" dirty="0">
                <a:cs typeface="B Nazanin" panose="00000400000000000000" pitchFamily="2" charset="-78"/>
              </a:rPr>
              <a:t>مسکن متناسب با نیاز، حق هر فرد و خانواده ایرانی است‏. دولت موظف است با رعایت اولویت برای آنها که نیازمندترند بخصوص روستانشینان و کارگران زمینه اجرای این اصل را فراهم کند</a:t>
            </a:r>
            <a:r>
              <a:rPr lang="fa-IR" dirty="0" smtClean="0">
                <a:cs typeface="B Nazanin" panose="00000400000000000000" pitchFamily="2" charset="-78"/>
              </a:rPr>
              <a:t>.</a:t>
            </a:r>
            <a:endParaRPr lang="en-US" dirty="0">
              <a:cs typeface="B Nazanin" panose="00000400000000000000" pitchFamily="2" charset="-78"/>
            </a:endParaRPr>
          </a:p>
        </p:txBody>
      </p:sp>
    </p:spTree>
    <p:extLst>
      <p:ext uri="{BB962C8B-B14F-4D97-AF65-F5344CB8AC3E}">
        <p14:creationId xmlns:p14="http://schemas.microsoft.com/office/powerpoint/2010/main" val="1131212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cs typeface="B Titr" panose="00000700000000000000" pitchFamily="2" charset="-78"/>
              </a:rPr>
              <a:t>و) کوچک‌سازی یا مسکن وسیع</a:t>
            </a:r>
            <a:endParaRPr lang="en-US" dirty="0">
              <a:cs typeface="B Titr" panose="00000700000000000000" pitchFamily="2" charset="-78"/>
            </a:endParaRPr>
          </a:p>
        </p:txBody>
      </p:sp>
      <p:pic>
        <p:nvPicPr>
          <p:cNvPr id="5" name="Picture 4"/>
          <p:cNvPicPr>
            <a:picLocks noChangeAspect="1"/>
          </p:cNvPicPr>
          <p:nvPr/>
        </p:nvPicPr>
        <p:blipFill rotWithShape="1">
          <a:blip r:embed="rId2"/>
          <a:srcRect t="3316" b="5315"/>
          <a:stretch/>
        </p:blipFill>
        <p:spPr>
          <a:xfrm>
            <a:off x="2360195" y="1664419"/>
            <a:ext cx="2372227" cy="4816592"/>
          </a:xfrm>
          <a:prstGeom prst="rect">
            <a:avLst/>
          </a:prstGeom>
        </p:spPr>
      </p:pic>
      <p:pic>
        <p:nvPicPr>
          <p:cNvPr id="6" name="Picture 5"/>
          <p:cNvPicPr>
            <a:picLocks noChangeAspect="1"/>
          </p:cNvPicPr>
          <p:nvPr/>
        </p:nvPicPr>
        <p:blipFill rotWithShape="1">
          <a:blip r:embed="rId3"/>
          <a:srcRect t="10263" b="5527"/>
          <a:stretch/>
        </p:blipFill>
        <p:spPr>
          <a:xfrm>
            <a:off x="7499902" y="1664420"/>
            <a:ext cx="2573866" cy="4816592"/>
          </a:xfrm>
          <a:prstGeom prst="rect">
            <a:avLst/>
          </a:prstGeom>
        </p:spPr>
      </p:pic>
    </p:spTree>
    <p:extLst>
      <p:ext uri="{BB962C8B-B14F-4D97-AF65-F5344CB8AC3E}">
        <p14:creationId xmlns:p14="http://schemas.microsoft.com/office/powerpoint/2010/main" val="11639064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b="1" dirty="0" smtClean="0">
                <a:cs typeface="B Titr" panose="00000700000000000000" pitchFamily="2" charset="-78"/>
              </a:rPr>
              <a:t>ز) توسعه </a:t>
            </a:r>
            <a:r>
              <a:rPr lang="fa-IR" sz="3600" b="1" dirty="0">
                <a:cs typeface="B Titr" panose="00000700000000000000" pitchFamily="2" charset="-78"/>
              </a:rPr>
              <a:t>استان‌های مورد تقاضا یا هدایت تقاضا به استان‌های کم جمعیت و کم‌برخوردار</a:t>
            </a:r>
            <a:endParaRPr lang="en-US" sz="3600" dirty="0">
              <a:cs typeface="B Titr" panose="00000700000000000000" pitchFamily="2" charset="-78"/>
            </a:endParaRPr>
          </a:p>
        </p:txBody>
      </p:sp>
      <p:pic>
        <p:nvPicPr>
          <p:cNvPr id="5" name="Picture 4"/>
          <p:cNvPicPr>
            <a:picLocks noChangeAspect="1"/>
          </p:cNvPicPr>
          <p:nvPr/>
        </p:nvPicPr>
        <p:blipFill rotWithShape="1">
          <a:blip r:embed="rId2"/>
          <a:srcRect t="3316" b="6369"/>
          <a:stretch/>
        </p:blipFill>
        <p:spPr>
          <a:xfrm>
            <a:off x="1381624" y="1973177"/>
            <a:ext cx="2293993" cy="4604085"/>
          </a:xfrm>
          <a:prstGeom prst="rect">
            <a:avLst/>
          </a:prstGeom>
        </p:spPr>
      </p:pic>
      <p:pic>
        <p:nvPicPr>
          <p:cNvPr id="7" name="Picture 6"/>
          <p:cNvPicPr>
            <a:picLocks noChangeAspect="1"/>
          </p:cNvPicPr>
          <p:nvPr/>
        </p:nvPicPr>
        <p:blipFill rotWithShape="1">
          <a:blip r:embed="rId3"/>
          <a:srcRect t="3685" b="6001"/>
          <a:stretch/>
        </p:blipFill>
        <p:spPr>
          <a:xfrm>
            <a:off x="8575973" y="1973177"/>
            <a:ext cx="2293993" cy="4604085"/>
          </a:xfrm>
          <a:prstGeom prst="rect">
            <a:avLst/>
          </a:prstGeom>
        </p:spPr>
      </p:pic>
      <p:pic>
        <p:nvPicPr>
          <p:cNvPr id="7174" name="Picture 6" descr="سهم استان‌ها بر اساس سرانه بودجه ۱۴۰۱ چقدر می‌شود؟ (اینفوگرافی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2083" y="1973176"/>
            <a:ext cx="4604085" cy="460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6110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p:spPr>
      </p:pic>
    </p:spTree>
    <p:extLst>
      <p:ext uri="{BB962C8B-B14F-4D97-AF65-F5344CB8AC3E}">
        <p14:creationId xmlns:p14="http://schemas.microsoft.com/office/powerpoint/2010/main" val="35431850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623310030"/>
              </p:ext>
            </p:extLst>
          </p:nvPr>
        </p:nvGraphicFramePr>
        <p:xfrm>
          <a:off x="2162625" y="159657"/>
          <a:ext cx="9245600" cy="6560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9826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t>پیشنهادها</a:t>
            </a:r>
            <a:endParaRPr lang="en-US" dirty="0"/>
          </a:p>
        </p:txBody>
      </p:sp>
      <p:sp>
        <p:nvSpPr>
          <p:cNvPr id="3" name="Content Placeholder 2"/>
          <p:cNvSpPr>
            <a:spLocks noGrp="1"/>
          </p:cNvSpPr>
          <p:nvPr>
            <p:ph idx="1"/>
          </p:nvPr>
        </p:nvSpPr>
        <p:spPr/>
        <p:txBody>
          <a:bodyPr/>
          <a:lstStyle/>
          <a:p>
            <a:pPr marL="0" indent="0" algn="just" rtl="1">
              <a:buNone/>
            </a:pPr>
            <a:r>
              <a:rPr lang="fa-IR" dirty="0"/>
              <a:t>1- وضع مقررات مالیاتی موثر برای جلوگیری از سرمایه‌ای شدن زمین، به خصوص برای زمین‌داران بزرگ و سوداگرانی که معاملات مکرر می‌کنند.</a:t>
            </a:r>
          </a:p>
          <a:p>
            <a:pPr algn="just" rtl="1"/>
            <a:r>
              <a:rPr lang="fa-IR" dirty="0"/>
              <a:t>فرصتی که در این زمینه وجود دارد این است که اجماع خوبی میان نخبگان در این خصوص وجود دارد.</a:t>
            </a:r>
          </a:p>
          <a:p>
            <a:pPr algn="just" rtl="1"/>
            <a:r>
              <a:rPr lang="fa-IR" dirty="0"/>
              <a:t>مهم‌ترین تهدید هم این است که سرمایه‌داران می‌توانند اعمال نفوذ کنند و مانع از تصویب قوانین مربوطه یا اجرای آن‌ها شوند.</a:t>
            </a:r>
            <a:endParaRPr lang="en-US" dirty="0"/>
          </a:p>
          <a:p>
            <a:pPr algn="just" rtl="1"/>
            <a:endParaRPr lang="en-US" dirty="0"/>
          </a:p>
        </p:txBody>
      </p:sp>
    </p:spTree>
    <p:extLst>
      <p:ext uri="{BB962C8B-B14F-4D97-AF65-F5344CB8AC3E}">
        <p14:creationId xmlns:p14="http://schemas.microsoft.com/office/powerpoint/2010/main" val="92261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t>پیشنهادها</a:t>
            </a:r>
            <a:endParaRPr lang="en-US" dirty="0"/>
          </a:p>
        </p:txBody>
      </p:sp>
      <p:sp>
        <p:nvSpPr>
          <p:cNvPr id="3" name="Content Placeholder 2"/>
          <p:cNvSpPr>
            <a:spLocks noGrp="1"/>
          </p:cNvSpPr>
          <p:nvPr>
            <p:ph idx="1"/>
          </p:nvPr>
        </p:nvSpPr>
        <p:spPr/>
        <p:txBody>
          <a:bodyPr/>
          <a:lstStyle/>
          <a:p>
            <a:pPr marL="0" indent="0" algn="r" rtl="1">
              <a:buNone/>
            </a:pPr>
            <a:r>
              <a:rPr lang="fa-IR" dirty="0"/>
              <a:t>2- طرح جامع زمین و مسکن برای کشور تهیه و تصویب شود.</a:t>
            </a:r>
          </a:p>
          <a:p>
            <a:pPr algn="just" rtl="1"/>
            <a:r>
              <a:rPr lang="fa-IR" dirty="0"/>
              <a:t>طبق تبصره‌ی 1 ماده 2 قانون جهش تولید، دولت باید ظرف سه ماه این طرح را تصویب می‌کرد، اما اکنون بیش از سه سال می‌گذرد و این طرح تهیه و تصویب نشده است.</a:t>
            </a:r>
          </a:p>
          <a:p>
            <a:pPr algn="just" rtl="1"/>
            <a:r>
              <a:rPr lang="fa-IR" dirty="0"/>
              <a:t>لازم است، مشخص شود که در کدام بخش‌های سرزمین امکان عرضه زمین وجود دارد و چه حدی از بارگذاری جمعیتی در هر نقطه‌ی جغرافیایی کشور مجاز است.</a:t>
            </a:r>
            <a:endParaRPr lang="en-US" dirty="0"/>
          </a:p>
          <a:p>
            <a:pPr algn="r" rtl="1"/>
            <a:endParaRPr lang="en-US" dirty="0"/>
          </a:p>
        </p:txBody>
      </p:sp>
    </p:spTree>
    <p:extLst>
      <p:ext uri="{BB962C8B-B14F-4D97-AF65-F5344CB8AC3E}">
        <p14:creationId xmlns:p14="http://schemas.microsoft.com/office/powerpoint/2010/main" val="2990009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t>پیشنهادها</a:t>
            </a:r>
            <a:endParaRPr lang="en-US" dirty="0"/>
          </a:p>
        </p:txBody>
      </p:sp>
      <p:sp>
        <p:nvSpPr>
          <p:cNvPr id="3" name="Content Placeholder 2"/>
          <p:cNvSpPr>
            <a:spLocks noGrp="1"/>
          </p:cNvSpPr>
          <p:nvPr>
            <p:ph idx="1"/>
          </p:nvPr>
        </p:nvSpPr>
        <p:spPr>
          <a:xfrm>
            <a:off x="838200" y="1825625"/>
            <a:ext cx="10515600" cy="4351338"/>
          </a:xfrm>
        </p:spPr>
        <p:txBody>
          <a:bodyPr>
            <a:normAutofit/>
          </a:bodyPr>
          <a:lstStyle/>
          <a:p>
            <a:pPr marL="0" indent="0" algn="just" rtl="1">
              <a:buNone/>
            </a:pPr>
            <a:r>
              <a:rPr lang="fa-IR" dirty="0"/>
              <a:t>3- نظام بودجه‌ریزی کشور مبتنی بر برنامه‌ی آمایش سرزمین بازتنظیم شود.</a:t>
            </a:r>
          </a:p>
          <a:p>
            <a:pPr algn="just" rtl="1"/>
            <a:endParaRPr lang="fa-IR" dirty="0"/>
          </a:p>
          <a:p>
            <a:pPr algn="just" rtl="1"/>
            <a:r>
              <a:rPr lang="fa-IR" dirty="0"/>
              <a:t>وضعیت کنونی که سرمایه‌گذاری متمرکز باعث شده حدود 15 میلیون نفر در یک نقطه جمع شوند و در بخش‌های وسیعی از کشور، به خصوص در سواحلی پرظرفیت جمعت کمی باشند، منطقی نیست.</a:t>
            </a:r>
          </a:p>
          <a:p>
            <a:pPr algn="just" rtl="1"/>
            <a:endParaRPr lang="fa-IR" dirty="0"/>
          </a:p>
          <a:p>
            <a:pPr algn="just" rtl="1"/>
            <a:r>
              <a:rPr lang="fa-IR" dirty="0"/>
              <a:t>برای حل مشکلات تهران و کلانشهرها هم که شده، باید از خراسان جنوبی و سیستان و بلوچستان و کردستان و ایلام محرومیت زدایی کرد.</a:t>
            </a:r>
            <a:endParaRPr lang="en-US" dirty="0"/>
          </a:p>
        </p:txBody>
      </p:sp>
    </p:spTree>
    <p:extLst>
      <p:ext uri="{BB962C8B-B14F-4D97-AF65-F5344CB8AC3E}">
        <p14:creationId xmlns:p14="http://schemas.microsoft.com/office/powerpoint/2010/main" val="2646918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t>پیشنهادها</a:t>
            </a:r>
            <a:endParaRPr lang="en-US" dirty="0"/>
          </a:p>
        </p:txBody>
      </p:sp>
      <p:sp>
        <p:nvSpPr>
          <p:cNvPr id="3" name="Content Placeholder 2"/>
          <p:cNvSpPr>
            <a:spLocks noGrp="1"/>
          </p:cNvSpPr>
          <p:nvPr>
            <p:ph idx="1"/>
          </p:nvPr>
        </p:nvSpPr>
        <p:spPr/>
        <p:txBody>
          <a:bodyPr>
            <a:normAutofit lnSpcReduction="10000"/>
          </a:bodyPr>
          <a:lstStyle/>
          <a:p>
            <a:pPr marL="0" indent="0" algn="r" rtl="1">
              <a:buNone/>
            </a:pPr>
            <a:r>
              <a:rPr lang="fa-IR" dirty="0"/>
              <a:t>4- باید برای رونق زندگی و کار در روستاها تلاش کرد.</a:t>
            </a:r>
          </a:p>
          <a:p>
            <a:pPr algn="just" rtl="1"/>
            <a:r>
              <a:rPr lang="fa-IR" dirty="0"/>
              <a:t>در طرح‌هایی مثل نهضت ملی مسکن، بیشترین حمایت و بهترین شرایط باید برای روستاها باشد تا زمینه‌ی بازگشت به روستاها فراهم شود. در حالیکه امروز کمترین وام به روستاها تعلق دارد.</a:t>
            </a:r>
          </a:p>
          <a:p>
            <a:pPr algn="just" rtl="1"/>
            <a:r>
              <a:rPr lang="fa-IR" dirty="0"/>
              <a:t>باید برای رونق کسب و کار خرد و اشتغال در روستاها همت شود.</a:t>
            </a:r>
          </a:p>
          <a:p>
            <a:pPr algn="just" rtl="1"/>
            <a:r>
              <a:rPr lang="fa-IR" dirty="0"/>
              <a:t>گروهی از اعضای هیئت علمی دانشگاه‌ها به جای اینکه سرگرم مقاله‌های </a:t>
            </a:r>
            <a:r>
              <a:rPr lang="en-US" dirty="0"/>
              <a:t>ISI </a:t>
            </a:r>
            <a:r>
              <a:rPr lang="fa-IR" dirty="0"/>
              <a:t> باشند (اللهم اعوذ بک من علم لاینفع)، می‌توانند به روستاها اعزام شوند و به ازای ارزشی که در روستاها ایجاد می‌کنند، امتیاز ارتقا بگیرند.</a:t>
            </a:r>
          </a:p>
          <a:p>
            <a:pPr algn="just" rtl="1"/>
            <a:r>
              <a:rPr lang="fa-IR" dirty="0"/>
              <a:t>زیرساخت‌های مناسب اینترنت در خدمت روستاها قرار بگیرد و همه‌ی امکانات کشور بسیج شود تا روستاها آباد شوند.</a:t>
            </a:r>
            <a:endParaRPr lang="en-US" dirty="0"/>
          </a:p>
        </p:txBody>
      </p:sp>
    </p:spTree>
    <p:extLst>
      <p:ext uri="{BB962C8B-B14F-4D97-AF65-F5344CB8AC3E}">
        <p14:creationId xmlns:p14="http://schemas.microsoft.com/office/powerpoint/2010/main" val="1558724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t>پیشنهادها</a:t>
            </a:r>
            <a:endParaRPr lang="en-US" dirty="0"/>
          </a:p>
        </p:txBody>
      </p:sp>
      <p:sp>
        <p:nvSpPr>
          <p:cNvPr id="3" name="Content Placeholder 2"/>
          <p:cNvSpPr>
            <a:spLocks noGrp="1"/>
          </p:cNvSpPr>
          <p:nvPr>
            <p:ph idx="1"/>
          </p:nvPr>
        </p:nvSpPr>
        <p:spPr/>
        <p:txBody>
          <a:bodyPr>
            <a:normAutofit fontScale="92500" lnSpcReduction="10000"/>
          </a:bodyPr>
          <a:lstStyle/>
          <a:p>
            <a:pPr marL="0" indent="0" algn="r" rtl="1">
              <a:buNone/>
            </a:pPr>
            <a:r>
              <a:rPr lang="fa-IR" dirty="0"/>
              <a:t>5- حوزه‌های علمیه، بررسی جامعی در خصوص احکام مالکیت زمین انجام دهند.</a:t>
            </a:r>
          </a:p>
          <a:p>
            <a:pPr algn="just" rtl="1"/>
            <a:r>
              <a:rPr lang="fa-IR" dirty="0"/>
              <a:t>امام خمینی (ره) فرموده است که «</a:t>
            </a:r>
            <a:r>
              <a:rPr lang="ar-SA" dirty="0"/>
              <a:t>مالکیت بدان صورت که در امریکا مطرح است اصولاً در اسلام وجود ندارد. اسلام مالکیت را قبول دارد، ولی قوانینی در اسلام هست که مالکیت را تعدیل کند. اگر به قوانین اسلام عمل شود هیچ کس دارای زمینهای بزرگ نمی‌شود</a:t>
            </a:r>
            <a:r>
              <a:rPr lang="fa-IR" dirty="0"/>
              <a:t>» (</a:t>
            </a:r>
            <a:r>
              <a:rPr lang="ar-SA" dirty="0"/>
              <a:t>صحیفه‌ی نور، جلد 5، صفحه 292</a:t>
            </a:r>
            <a:r>
              <a:rPr lang="fa-IR" dirty="0"/>
              <a:t>).</a:t>
            </a:r>
          </a:p>
          <a:p>
            <a:pPr algn="just" rtl="1"/>
            <a:r>
              <a:rPr lang="fa-IR" dirty="0"/>
              <a:t>لازم است مشخص شود که مالکیت زمین در فقه ما به چه معناست و حکومت اسلامی در این خصوص چه اقداماتی باید انجام دهد. آیا زمین مالک دارد یا مالکیت صرفا به معنای اولویت تصرف است؟ آیا زمین‌های بیرون شهر انفال هستند و به ولی فقیه تعلق دارند یا دولتی و یا ملی هستند و به سازمان سازمان ملی زمین و مسکن تعلق دارند؟ اگر کسی یا نهادی زمین را احتکار کند وظیفه‌ی حکومت اسلامی چیست؟ آیا مالیات را باید صرفا بر درآمد گرفت یا می‌توان از سرمایه یا عایدی سرمایه هم گرفت؟ چه رفتاری باید در خصوص زمین انجام شود تا مانع از اجیر شدن افراد گردد و کسب و کارهای خرد و مردمی حمایت شوند؟ سوالات پرشمار و مهمی که در این خصوص وجود دارد نیازمند ورود فقهی در حوزه‌های علمیه و احتمالا احکام ثانویه در این خصوص است.</a:t>
            </a:r>
            <a:endParaRPr lang="en-US" dirty="0"/>
          </a:p>
        </p:txBody>
      </p:sp>
    </p:spTree>
    <p:extLst>
      <p:ext uri="{BB962C8B-B14F-4D97-AF65-F5344CB8AC3E}">
        <p14:creationId xmlns:p14="http://schemas.microsoft.com/office/powerpoint/2010/main" val="4213534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94A7F-A49A-91E7-C22A-77522D852B77}"/>
              </a:ext>
            </a:extLst>
          </p:cNvPr>
          <p:cNvSpPr>
            <a:spLocks noGrp="1"/>
          </p:cNvSpPr>
          <p:nvPr>
            <p:ph type="title"/>
          </p:nvPr>
        </p:nvSpPr>
        <p:spPr/>
        <p:txBody>
          <a:bodyPr/>
          <a:lstStyle/>
          <a:p>
            <a:pPr algn="r" rtl="1"/>
            <a:r>
              <a:rPr lang="fa-IR" dirty="0"/>
              <a:t>با تشکر از توجه شما</a:t>
            </a:r>
            <a:endParaRPr lang="en-US" dirty="0"/>
          </a:p>
        </p:txBody>
      </p:sp>
      <p:sp>
        <p:nvSpPr>
          <p:cNvPr id="3" name="Content Placeholder 2">
            <a:extLst>
              <a:ext uri="{FF2B5EF4-FFF2-40B4-BE49-F238E27FC236}">
                <a16:creationId xmlns:a16="http://schemas.microsoft.com/office/drawing/2014/main" id="{532D6AA0-5471-86EA-2A33-7DEF6C11FCCD}"/>
              </a:ext>
            </a:extLst>
          </p:cNvPr>
          <p:cNvSpPr>
            <a:spLocks noGrp="1"/>
          </p:cNvSpPr>
          <p:nvPr>
            <p:ph idx="1"/>
          </p:nvPr>
        </p:nvSpPr>
        <p:spPr/>
        <p:txBody>
          <a:bodyPr/>
          <a:lstStyle/>
          <a:p>
            <a:pPr algn="l" rtl="0"/>
            <a:r>
              <a:rPr lang="en-US" dirty="0" smtClean="0">
                <a:hlinkClick r:id="rId2"/>
              </a:rPr>
              <a:t>shokouhi@iust.ac.ir</a:t>
            </a:r>
            <a:endParaRPr lang="fa-IR" dirty="0" smtClean="0"/>
          </a:p>
          <a:p>
            <a:pPr algn="l" rtl="0"/>
            <a:r>
              <a:rPr lang="en-US" dirty="0" smtClean="0">
                <a:hlinkClick r:id="rId3"/>
              </a:rPr>
              <a:t>saleh.shokouhi@gmail.com</a:t>
            </a:r>
            <a:endParaRPr lang="en-US" dirty="0" smtClean="0"/>
          </a:p>
          <a:p>
            <a:pPr algn="l" rtl="0"/>
            <a:endParaRPr lang="en-US" dirty="0"/>
          </a:p>
        </p:txBody>
      </p:sp>
    </p:spTree>
    <p:extLst>
      <p:ext uri="{BB962C8B-B14F-4D97-AF65-F5344CB8AC3E}">
        <p14:creationId xmlns:p14="http://schemas.microsoft.com/office/powerpoint/2010/main" val="2973231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بیان مسئله</a:t>
            </a:r>
            <a:endParaRPr lang="en-US" dirty="0"/>
          </a:p>
        </p:txBody>
      </p:sp>
      <p:sp>
        <p:nvSpPr>
          <p:cNvPr id="3" name="Content Placeholder 2"/>
          <p:cNvSpPr>
            <a:spLocks noGrp="1"/>
          </p:cNvSpPr>
          <p:nvPr>
            <p:ph idx="1"/>
          </p:nvPr>
        </p:nvSpPr>
        <p:spPr/>
        <p:txBody>
          <a:bodyPr/>
          <a:lstStyle/>
          <a:p>
            <a:pPr algn="r" rtl="1"/>
            <a:r>
              <a:rPr lang="fa-IR" b="1" dirty="0"/>
              <a:t>الف) قیمت بالای زمین و مسکن</a:t>
            </a:r>
            <a:endParaRPr lang="en-US" b="1" dirty="0"/>
          </a:p>
          <a:p>
            <a:pPr marL="0" indent="0" algn="r" rtl="1">
              <a:buNone/>
            </a:pPr>
            <a:endParaRPr lang="en-US" dirty="0"/>
          </a:p>
        </p:txBody>
      </p:sp>
      <p:pic>
        <p:nvPicPr>
          <p:cNvPr id="4" name="Picture 3"/>
          <p:cNvPicPr/>
          <p:nvPr/>
        </p:nvPicPr>
        <p:blipFill rotWithShape="1">
          <a:blip r:embed="rId2"/>
          <a:srcRect b="1295"/>
          <a:stretch/>
        </p:blipFill>
        <p:spPr bwMode="auto">
          <a:xfrm>
            <a:off x="449262" y="2322457"/>
            <a:ext cx="6212795" cy="3989443"/>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6662057" y="2640150"/>
            <a:ext cx="4441372" cy="1815882"/>
          </a:xfrm>
          <a:prstGeom prst="rect">
            <a:avLst/>
          </a:prstGeom>
        </p:spPr>
        <p:txBody>
          <a:bodyPr wrap="square">
            <a:spAutoFit/>
          </a:bodyPr>
          <a:lstStyle/>
          <a:p>
            <a:pPr algn="just" rtl="1"/>
            <a:r>
              <a:rPr lang="ar-SA" sz="2800" dirty="0">
                <a:latin typeface="2  Zar"/>
                <a:ea typeface="Calibri" panose="020F0502020204030204" pitchFamily="34" charset="0"/>
                <a:cs typeface="B Lotus" panose="00000400000000000000" pitchFamily="2" charset="-78"/>
              </a:rPr>
              <a:t>شاخص سهم مسکن از هزینه خانوار </a:t>
            </a:r>
            <a:r>
              <a:rPr lang="ar-SA" sz="2800" dirty="0" smtClean="0">
                <a:latin typeface="2  Zar"/>
                <a:ea typeface="Calibri" panose="020F0502020204030204" pitchFamily="34" charset="0"/>
                <a:cs typeface="B Lotus" panose="00000400000000000000" pitchFamily="2" charset="-78"/>
              </a:rPr>
              <a:t>در </a:t>
            </a:r>
            <a:r>
              <a:rPr lang="ar-SA" sz="2800" dirty="0">
                <a:latin typeface="2  Zar"/>
                <a:ea typeface="Calibri" panose="020F0502020204030204" pitchFamily="34" charset="0"/>
                <a:cs typeface="B Lotus" panose="00000400000000000000" pitchFamily="2" charset="-78"/>
              </a:rPr>
              <a:t>مناطق شهری کشور 37 درصد و در استان تهران حدود 50 درصد و در شهر تهران بیش از 55 درصد </a:t>
            </a:r>
            <a:r>
              <a:rPr lang="ar-SA" sz="2800" dirty="0" smtClean="0">
                <a:latin typeface="2  Zar"/>
                <a:ea typeface="Calibri" panose="020F0502020204030204" pitchFamily="34" charset="0"/>
                <a:cs typeface="B Lotus" panose="00000400000000000000" pitchFamily="2" charset="-78"/>
              </a:rPr>
              <a:t>است</a:t>
            </a:r>
            <a:r>
              <a:rPr lang="en-US" sz="2800" dirty="0" smtClean="0">
                <a:latin typeface="2  Zar"/>
                <a:ea typeface="Calibri" panose="020F0502020204030204" pitchFamily="34" charset="0"/>
                <a:cs typeface="B Lotus" panose="00000400000000000000" pitchFamily="2" charset="-78"/>
              </a:rPr>
              <a:t>.</a:t>
            </a:r>
            <a:endParaRPr lang="en-US" sz="2800" dirty="0"/>
          </a:p>
        </p:txBody>
      </p:sp>
    </p:spTree>
    <p:extLst>
      <p:ext uri="{BB962C8B-B14F-4D97-AF65-F5344CB8AC3E}">
        <p14:creationId xmlns:p14="http://schemas.microsoft.com/office/powerpoint/2010/main" val="30409800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درباره‌ی الحاق دو دهم درصد</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13708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4124" y="918812"/>
            <a:ext cx="10583752" cy="5020376"/>
          </a:xfrm>
          <a:prstGeom prst="rect">
            <a:avLst/>
          </a:prstGeom>
        </p:spPr>
      </p:pic>
      <p:cxnSp>
        <p:nvCxnSpPr>
          <p:cNvPr id="6" name="Straight Connector 5"/>
          <p:cNvCxnSpPr/>
          <p:nvPr/>
        </p:nvCxnSpPr>
        <p:spPr>
          <a:xfrm flipH="1">
            <a:off x="1146412" y="3753134"/>
            <a:ext cx="10241464" cy="2729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148684" y="4069315"/>
            <a:ext cx="10241464" cy="2729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626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24E87-156F-8F35-7AB9-F161C25158FF}"/>
              </a:ext>
            </a:extLst>
          </p:cNvPr>
          <p:cNvSpPr>
            <a:spLocks noGrp="1"/>
          </p:cNvSpPr>
          <p:nvPr>
            <p:ph type="title"/>
          </p:nvPr>
        </p:nvSpPr>
        <p:spPr/>
        <p:txBody>
          <a:bodyPr/>
          <a:lstStyle/>
          <a:p>
            <a:pPr algn="r" rtl="1"/>
            <a:r>
              <a:rPr lang="fa-IR" b="1" dirty="0"/>
              <a:t>دیدگاه‌های مختلف درباره‌ی عرضه‌ی زمین</a:t>
            </a:r>
            <a:endParaRPr lang="en-US" dirty="0"/>
          </a:p>
        </p:txBody>
      </p:sp>
      <p:graphicFrame>
        <p:nvGraphicFramePr>
          <p:cNvPr id="4" name="Content Placeholder 3">
            <a:extLst>
              <a:ext uri="{FF2B5EF4-FFF2-40B4-BE49-F238E27FC236}">
                <a16:creationId xmlns:a16="http://schemas.microsoft.com/office/drawing/2014/main" id="{F6EF2372-266D-22B9-E51B-418837B508CE}"/>
              </a:ext>
            </a:extLst>
          </p:cNvPr>
          <p:cNvGraphicFramePr>
            <a:graphicFrameLocks noGrp="1"/>
          </p:cNvGraphicFramePr>
          <p:nvPr>
            <p:ph idx="1"/>
            <p:extLst>
              <p:ext uri="{D42A27DB-BD31-4B8C-83A1-F6EECF244321}">
                <p14:modId xmlns:p14="http://schemas.microsoft.com/office/powerpoint/2010/main" val="887243168"/>
              </p:ext>
            </p:extLst>
          </p:nvPr>
        </p:nvGraphicFramePr>
        <p:xfrm>
          <a:off x="242597" y="886408"/>
          <a:ext cx="11756570" cy="58223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3826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دیدگاه میانه</a:t>
            </a:r>
            <a:endParaRPr lang="en-US" dirty="0"/>
          </a:p>
        </p:txBody>
      </p:sp>
      <p:sp>
        <p:nvSpPr>
          <p:cNvPr id="3" name="Content Placeholder 2"/>
          <p:cNvSpPr>
            <a:spLocks noGrp="1"/>
          </p:cNvSpPr>
          <p:nvPr>
            <p:ph idx="1"/>
          </p:nvPr>
        </p:nvSpPr>
        <p:spPr/>
        <p:txBody>
          <a:bodyPr/>
          <a:lstStyle/>
          <a:p>
            <a:pPr algn="just" rtl="1"/>
            <a:r>
              <a:rPr lang="fa-IR" dirty="0"/>
              <a:t>لازم است میان زمین‌خواری و احیای منضبط زمین تفکیک قائل شد.</a:t>
            </a:r>
            <a:endParaRPr lang="en-US" dirty="0"/>
          </a:p>
          <a:p>
            <a:pPr algn="just" rtl="1"/>
            <a:r>
              <a:rPr lang="fa-IR" dirty="0"/>
              <a:t>باید اراضی واجد ارزش محیط زیستی و زمین‌های حاصل‌خیز کشاورزی حفظ شوند، و دست سوداگران و زمین‌خواران نیز از طریق ابزارهای مالیاتی و قانونی کوتاه شود، اما نباید مانع احیای منضبط زمین شد.</a:t>
            </a:r>
          </a:p>
          <a:p>
            <a:pPr algn="just" rtl="1"/>
            <a:r>
              <a:rPr lang="fa-IR" dirty="0"/>
              <a:t>می‌توان در زمین‌های بایر و موات بیرون محدوده به صورت برنامه‌ریزی شده زمین به مردم واگذار کرد.</a:t>
            </a:r>
            <a:endParaRPr lang="en-US" dirty="0"/>
          </a:p>
          <a:p>
            <a:pPr algn="just" rtl="1"/>
            <a:r>
              <a:rPr lang="fa-IR" dirty="0"/>
              <a:t>باید با توجه به زمینه‌ی هر شهر و منطقه درباره‌ی امکان عرضه‌ی زمین در آن تصمیم گرفت.</a:t>
            </a:r>
            <a:endParaRPr lang="en-US" dirty="0"/>
          </a:p>
          <a:p>
            <a:pPr algn="just" rtl="1"/>
            <a:r>
              <a:rPr lang="fa-IR" dirty="0"/>
              <a:t>اولویت‌بندی‌های سکونت مطابق طرح آمایش سرزمین باید ملاک قرار گیرد.</a:t>
            </a:r>
            <a:endParaRPr lang="en-US" dirty="0"/>
          </a:p>
        </p:txBody>
      </p:sp>
    </p:spTree>
    <p:extLst>
      <p:ext uri="{BB962C8B-B14F-4D97-AF65-F5344CB8AC3E}">
        <p14:creationId xmlns:p14="http://schemas.microsoft.com/office/powerpoint/2010/main" val="30728730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F045B2-CEE9-21BB-81D3-C325D31BF5FB}"/>
              </a:ext>
            </a:extLst>
          </p:cNvPr>
          <p:cNvPicPr>
            <a:picLocks noChangeAspect="1"/>
          </p:cNvPicPr>
          <p:nvPr/>
        </p:nvPicPr>
        <p:blipFill rotWithShape="1">
          <a:blip r:embed="rId2"/>
          <a:srcRect l="7053" t="9892" r="5938" b="11183"/>
          <a:stretch/>
        </p:blipFill>
        <p:spPr>
          <a:xfrm>
            <a:off x="0" y="992739"/>
            <a:ext cx="8589818" cy="5511300"/>
          </a:xfrm>
          <a:prstGeom prst="rect">
            <a:avLst/>
          </a:prstGeom>
        </p:spPr>
      </p:pic>
      <p:sp>
        <p:nvSpPr>
          <p:cNvPr id="3" name="TextBox 2">
            <a:extLst>
              <a:ext uri="{FF2B5EF4-FFF2-40B4-BE49-F238E27FC236}">
                <a16:creationId xmlns:a16="http://schemas.microsoft.com/office/drawing/2014/main" id="{47536E1C-04FF-6E60-23D7-38E49B241C6B}"/>
              </a:ext>
            </a:extLst>
          </p:cNvPr>
          <p:cNvSpPr txBox="1"/>
          <p:nvPr/>
        </p:nvSpPr>
        <p:spPr>
          <a:xfrm>
            <a:off x="8592670" y="2776898"/>
            <a:ext cx="3437965" cy="923330"/>
          </a:xfrm>
          <a:prstGeom prst="rect">
            <a:avLst/>
          </a:prstGeom>
          <a:noFill/>
        </p:spPr>
        <p:txBody>
          <a:bodyPr wrap="square">
            <a:spAutoFit/>
          </a:bodyPr>
          <a:lstStyle/>
          <a:p>
            <a:pPr marL="0" marR="0" lvl="0" indent="0" algn="just" defTabSz="914400" rtl="1" eaLnBrk="1" fontAlgn="auto" latinLnBrk="0" hangingPunct="1">
              <a:lnSpc>
                <a:spcPct val="15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black"/>
                </a:solidFill>
                <a:effectLst/>
                <a:uLnTx/>
                <a:uFillTx/>
                <a:latin typeface="IRANSans" panose="02040503050201020203" pitchFamily="18" charset="-78"/>
                <a:cs typeface="B Nazanin" panose="00000400000000000000" pitchFamily="2" charset="-78"/>
              </a:rPr>
              <a:t>15 درصد از سرزمین؛ در اولویت توسعه</a:t>
            </a:r>
          </a:p>
          <a:p>
            <a:pPr marL="0" marR="0" lvl="0" indent="0" algn="just" defTabSz="914400" rtl="1" eaLnBrk="1" fontAlgn="auto" latinLnBrk="0" hangingPunct="1">
              <a:lnSpc>
                <a:spcPct val="150000"/>
              </a:lnSpc>
              <a:spcBef>
                <a:spcPts val="0"/>
              </a:spcBef>
              <a:spcAft>
                <a:spcPts val="0"/>
              </a:spcAft>
              <a:buClrTx/>
              <a:buSzTx/>
              <a:buFontTx/>
              <a:buNone/>
              <a:tabLst/>
              <a:defRPr/>
            </a:pPr>
            <a:r>
              <a:rPr kumimoji="0" lang="fa-IR" sz="1800" b="1" i="0" u="none" strike="noStrike" kern="1200" cap="none" spc="0" normalizeH="0" baseline="0" noProof="0" dirty="0">
                <a:ln>
                  <a:noFill/>
                </a:ln>
                <a:solidFill>
                  <a:prstClr val="black"/>
                </a:solidFill>
                <a:effectLst/>
                <a:uLnTx/>
                <a:uFillTx/>
                <a:latin typeface="IRANSans" panose="02040503050201020203" pitchFamily="18" charset="-78"/>
                <a:cs typeface="B Nazanin" panose="00000400000000000000" pitchFamily="2" charset="-78"/>
              </a:rPr>
              <a:t> </a:t>
            </a:r>
            <a:r>
              <a:rPr kumimoji="0" lang="fa-IR" sz="1400" b="1" i="0" u="none" strike="noStrike" kern="1200" cap="none" spc="0" normalizeH="0" baseline="0" noProof="0" dirty="0">
                <a:ln>
                  <a:noFill/>
                </a:ln>
                <a:solidFill>
                  <a:prstClr val="black"/>
                </a:solidFill>
                <a:effectLst/>
                <a:uLnTx/>
                <a:uFillTx/>
                <a:latin typeface="IRANSans" panose="02040503050201020203" pitchFamily="18" charset="-78"/>
                <a:cs typeface="B Nazanin" panose="00000400000000000000" pitchFamily="2" charset="-78"/>
              </a:rPr>
              <a:t>(معاونت آمایش سازمان مدیریت و برنامه‌ریزی</a:t>
            </a:r>
            <a:r>
              <a:rPr kumimoji="0" lang="fa-IR" sz="1400" b="1" i="0" u="none" strike="noStrike" kern="1200" cap="none" spc="0" normalizeH="0" baseline="0" noProof="0" dirty="0" smtClean="0">
                <a:ln>
                  <a:noFill/>
                </a:ln>
                <a:solidFill>
                  <a:prstClr val="black"/>
                </a:solidFill>
                <a:effectLst/>
                <a:uLnTx/>
                <a:uFillTx/>
                <a:latin typeface="IRANSans" panose="02040503050201020203" pitchFamily="18" charset="-78"/>
                <a:cs typeface="B Nazanin" panose="00000400000000000000" pitchFamily="2" charset="-78"/>
              </a:rPr>
              <a:t>)</a:t>
            </a:r>
            <a:endParaRPr kumimoji="0" lang="fa-IR" sz="1400" b="1" i="0" u="none" strike="noStrike" kern="1200" cap="none" spc="0" normalizeH="0" baseline="0" noProof="0" dirty="0">
              <a:ln>
                <a:noFill/>
              </a:ln>
              <a:solidFill>
                <a:prstClr val="black"/>
              </a:solidFill>
              <a:effectLst/>
              <a:uLnTx/>
              <a:uFillTx/>
              <a:latin typeface="IRANSans" panose="02040503050201020203" pitchFamily="18" charset="-78"/>
              <a:cs typeface="B Nazanin" panose="00000400000000000000" pitchFamily="2" charset="-78"/>
            </a:endParaRPr>
          </a:p>
        </p:txBody>
      </p:sp>
    </p:spTree>
    <p:extLst>
      <p:ext uri="{BB962C8B-B14F-4D97-AF65-F5344CB8AC3E}">
        <p14:creationId xmlns:p14="http://schemas.microsoft.com/office/powerpoint/2010/main" val="37992935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درباره‌ی میزان نیاز به مسکن در کشور</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056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33650" y="900112"/>
            <a:ext cx="7124700" cy="5057775"/>
          </a:xfrm>
          <a:prstGeom prst="rect">
            <a:avLst/>
          </a:prstGeom>
        </p:spPr>
      </p:pic>
    </p:spTree>
    <p:extLst>
      <p:ext uri="{BB962C8B-B14F-4D97-AF65-F5344CB8AC3E}">
        <p14:creationId xmlns:p14="http://schemas.microsoft.com/office/powerpoint/2010/main" val="10024849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9362" y="881062"/>
            <a:ext cx="7153275" cy="5095875"/>
          </a:xfrm>
          <a:prstGeom prst="rect">
            <a:avLst/>
          </a:prstGeom>
        </p:spPr>
      </p:pic>
    </p:spTree>
    <p:extLst>
      <p:ext uri="{BB962C8B-B14F-4D97-AF65-F5344CB8AC3E}">
        <p14:creationId xmlns:p14="http://schemas.microsoft.com/office/powerpoint/2010/main" val="39802688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05075" y="871537"/>
            <a:ext cx="7181850" cy="5114925"/>
          </a:xfrm>
          <a:prstGeom prst="rect">
            <a:avLst/>
          </a:prstGeom>
        </p:spPr>
      </p:pic>
    </p:spTree>
    <p:extLst>
      <p:ext uri="{BB962C8B-B14F-4D97-AF65-F5344CB8AC3E}">
        <p14:creationId xmlns:p14="http://schemas.microsoft.com/office/powerpoint/2010/main" val="38440769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05075" y="890587"/>
            <a:ext cx="7181850" cy="5076825"/>
          </a:xfrm>
          <a:prstGeom prst="rect">
            <a:avLst/>
          </a:prstGeom>
        </p:spPr>
      </p:pic>
    </p:spTree>
    <p:extLst>
      <p:ext uri="{BB962C8B-B14F-4D97-AF65-F5344CB8AC3E}">
        <p14:creationId xmlns:p14="http://schemas.microsoft.com/office/powerpoint/2010/main" val="2523594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69DFA8-5272-417F-BB0C-AE4F873A850B}"/>
              </a:ext>
            </a:extLst>
          </p:cNvPr>
          <p:cNvPicPr/>
          <p:nvPr/>
        </p:nvPicPr>
        <p:blipFill rotWithShape="1">
          <a:blip r:embed="rId2"/>
          <a:srcRect t="9063" r="27935" b="12638"/>
          <a:stretch/>
        </p:blipFill>
        <p:spPr>
          <a:xfrm>
            <a:off x="315685" y="1757099"/>
            <a:ext cx="9162144" cy="4936230"/>
          </a:xfrm>
          <a:prstGeom prst="rect">
            <a:avLst/>
          </a:prstGeom>
        </p:spPr>
      </p:pic>
      <p:sp>
        <p:nvSpPr>
          <p:cNvPr id="5" name="Title 1"/>
          <p:cNvSpPr>
            <a:spLocks noGrp="1"/>
          </p:cNvSpPr>
          <p:nvPr>
            <p:ph type="title"/>
          </p:nvPr>
        </p:nvSpPr>
        <p:spPr>
          <a:xfrm>
            <a:off x="838200" y="365125"/>
            <a:ext cx="10515600" cy="1325563"/>
          </a:xfrm>
        </p:spPr>
        <p:txBody>
          <a:bodyPr/>
          <a:lstStyle/>
          <a:p>
            <a:pPr algn="r" rtl="1"/>
            <a:r>
              <a:rPr lang="fa-IR" dirty="0" smtClean="0"/>
              <a:t>بیان مسئله</a:t>
            </a:r>
            <a:endParaRPr lang="en-US" dirty="0"/>
          </a:p>
        </p:txBody>
      </p:sp>
      <p:sp>
        <p:nvSpPr>
          <p:cNvPr id="6" name="Content Placeholder 2"/>
          <p:cNvSpPr>
            <a:spLocks noGrp="1"/>
          </p:cNvSpPr>
          <p:nvPr>
            <p:ph idx="1"/>
          </p:nvPr>
        </p:nvSpPr>
        <p:spPr>
          <a:xfrm>
            <a:off x="838200" y="1825625"/>
            <a:ext cx="10515600" cy="4351338"/>
          </a:xfrm>
        </p:spPr>
        <p:txBody>
          <a:bodyPr/>
          <a:lstStyle/>
          <a:p>
            <a:pPr algn="r" rtl="1"/>
            <a:r>
              <a:rPr lang="fa-IR" b="1" dirty="0"/>
              <a:t>الف) قیمت بالای زمین و مسکن</a:t>
            </a:r>
            <a:endParaRPr lang="en-US" b="1" dirty="0"/>
          </a:p>
          <a:p>
            <a:pPr marL="0" indent="0" algn="r" rtl="1">
              <a:buNone/>
            </a:pPr>
            <a:endParaRPr lang="en-US" dirty="0"/>
          </a:p>
        </p:txBody>
      </p:sp>
    </p:spTree>
    <p:extLst>
      <p:ext uri="{BB962C8B-B14F-4D97-AF65-F5344CB8AC3E}">
        <p14:creationId xmlns:p14="http://schemas.microsoft.com/office/powerpoint/2010/main" val="3924095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28757" y="447675"/>
            <a:ext cx="7181850" cy="5962650"/>
          </a:xfrm>
          <a:prstGeom prst="rect">
            <a:avLst/>
          </a:prstGeom>
        </p:spPr>
      </p:pic>
    </p:spTree>
    <p:extLst>
      <p:ext uri="{BB962C8B-B14F-4D97-AF65-F5344CB8AC3E}">
        <p14:creationId xmlns:p14="http://schemas.microsoft.com/office/powerpoint/2010/main" val="10924697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درباره‌ی بازنگری در تعریف حریم و محدوده</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222051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36477" y="1231900"/>
            <a:ext cx="11807825" cy="4038600"/>
          </a:xfrm>
        </p:spPr>
      </p:pic>
    </p:spTree>
    <p:extLst>
      <p:ext uri="{BB962C8B-B14F-4D97-AF65-F5344CB8AC3E}">
        <p14:creationId xmlns:p14="http://schemas.microsoft.com/office/powerpoint/2010/main" val="30498369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EF607F6-10A1-94DD-E8AA-C09B69C12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678" y="0"/>
            <a:ext cx="4635782" cy="6858000"/>
          </a:xfrm>
          <a:prstGeom prst="rect">
            <a:avLst/>
          </a:prstGeom>
        </p:spPr>
      </p:pic>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6509820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1E12AB-3B83-BBEC-DE92-B99426D98E06}"/>
              </a:ext>
            </a:extLst>
          </p:cNvPr>
          <p:cNvSpPr txBox="1"/>
          <p:nvPr/>
        </p:nvSpPr>
        <p:spPr>
          <a:xfrm>
            <a:off x="938541" y="6188950"/>
            <a:ext cx="1156794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7070"/>
                </a:solidFill>
                <a:effectLst/>
                <a:uLnTx/>
                <a:uFillTx/>
                <a:latin typeface="GuardianTextSans"/>
                <a:ea typeface="+mn-ea"/>
                <a:cs typeface="+mn-cs"/>
              </a:rPr>
              <a:t>The village of Disley, Cheshire, with the city of Manchester in the distance. </a:t>
            </a:r>
            <a:endParaRPr kumimoji="0" lang="fa-IR" sz="1800" b="0" i="0" u="none" strike="noStrike" kern="1200" cap="none" spc="0" normalizeH="0" baseline="0" noProof="0" dirty="0">
              <a:ln>
                <a:noFill/>
              </a:ln>
              <a:solidFill>
                <a:srgbClr val="707070"/>
              </a:solidFill>
              <a:effectLst/>
              <a:uLnTx/>
              <a:uFillTx/>
              <a:latin typeface="GuardianTextSans"/>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7070"/>
                </a:solidFill>
                <a:effectLst/>
                <a:uLnTx/>
                <a:uFillTx/>
                <a:latin typeface="GuardianTextSans"/>
                <a:ea typeface="+mn-ea"/>
                <a:cs typeface="+mn-cs"/>
              </a:rPr>
              <a:t>Air pollution concerns are not confined to towns and cities. Photograph: Bailey-Cooper Photography/</a:t>
            </a:r>
            <a:r>
              <a:rPr kumimoji="0" lang="en-US" sz="1800" b="0" i="0" u="none" strike="noStrike" kern="1200" cap="none" spc="0" normalizeH="0" baseline="0" noProof="0" dirty="0" err="1">
                <a:ln>
                  <a:noFill/>
                </a:ln>
                <a:solidFill>
                  <a:srgbClr val="707070"/>
                </a:solidFill>
                <a:effectLst/>
                <a:uLnTx/>
                <a:uFillTx/>
                <a:latin typeface="GuardianTextSans"/>
                <a:ea typeface="+mn-ea"/>
                <a:cs typeface="+mn-cs"/>
              </a:rPr>
              <a:t>Alamy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43C4375-CC20-B9D4-57E1-48F6D3AA9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541" y="22719"/>
            <a:ext cx="10314918" cy="6188951"/>
          </a:xfrm>
          <a:prstGeom prst="rect">
            <a:avLst/>
          </a:prstGeom>
        </p:spPr>
      </p:pic>
    </p:spTree>
    <p:extLst>
      <p:ext uri="{BB962C8B-B14F-4D97-AF65-F5344CB8AC3E}">
        <p14:creationId xmlns:p14="http://schemas.microsoft.com/office/powerpoint/2010/main" val="3113021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98702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624" t="20185" r="3231" b="1852"/>
          <a:stretch/>
        </p:blipFill>
        <p:spPr>
          <a:xfrm>
            <a:off x="0" y="0"/>
            <a:ext cx="12192000" cy="6895813"/>
          </a:xfrm>
          <a:prstGeom prst="rect">
            <a:avLst/>
          </a:prstGeom>
        </p:spPr>
      </p:pic>
      <p:sp>
        <p:nvSpPr>
          <p:cNvPr id="5" name="Title 1"/>
          <p:cNvSpPr>
            <a:spLocks noGrp="1"/>
          </p:cNvSpPr>
          <p:nvPr>
            <p:ph type="title"/>
          </p:nvPr>
        </p:nvSpPr>
        <p:spPr>
          <a:xfrm>
            <a:off x="8166100" y="2943225"/>
            <a:ext cx="1117600" cy="282575"/>
          </a:xfrm>
        </p:spPr>
        <p:txBody>
          <a:bodyPr>
            <a:normAutofit fontScale="90000"/>
          </a:bodyPr>
          <a:lstStyle/>
          <a:p>
            <a:r>
              <a:rPr lang="en-US" b="1" dirty="0">
                <a:solidFill>
                  <a:srgbClr val="FF0000"/>
                </a:solidFill>
                <a:latin typeface="Arial" panose="020B0604020202020204" pitchFamily="34" charset="0"/>
                <a:cs typeface="Arial" panose="020B0604020202020204" pitchFamily="34" charset="0"/>
              </a:rPr>
              <a:t>T1</a:t>
            </a:r>
          </a:p>
        </p:txBody>
      </p:sp>
      <p:sp>
        <p:nvSpPr>
          <p:cNvPr id="8" name="Title 1"/>
          <p:cNvSpPr txBox="1">
            <a:spLocks/>
          </p:cNvSpPr>
          <p:nvPr/>
        </p:nvSpPr>
        <p:spPr>
          <a:xfrm>
            <a:off x="1714500" y="835025"/>
            <a:ext cx="1155700" cy="6889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T6</a:t>
            </a:r>
          </a:p>
        </p:txBody>
      </p:sp>
      <p:sp>
        <p:nvSpPr>
          <p:cNvPr id="10" name="Title 1"/>
          <p:cNvSpPr txBox="1">
            <a:spLocks/>
          </p:cNvSpPr>
          <p:nvPr/>
        </p:nvSpPr>
        <p:spPr>
          <a:xfrm>
            <a:off x="3340100" y="4162425"/>
            <a:ext cx="1003300" cy="7905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T1</a:t>
            </a:r>
          </a:p>
        </p:txBody>
      </p:sp>
    </p:spTree>
    <p:extLst>
      <p:ext uri="{BB962C8B-B14F-4D97-AF65-F5344CB8AC3E}">
        <p14:creationId xmlns:p14="http://schemas.microsoft.com/office/powerpoint/2010/main" val="18105443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7713" t="17372"/>
          <a:stretch/>
        </p:blipFill>
        <p:spPr>
          <a:xfrm>
            <a:off x="122755" y="2224589"/>
            <a:ext cx="3706796" cy="1964440"/>
          </a:xfrm>
          <a:prstGeom prst="rect">
            <a:avLst/>
          </a:prstGeom>
          <a:ln>
            <a:solidFill>
              <a:schemeClr val="tx1"/>
            </a:solidFill>
          </a:ln>
        </p:spPr>
      </p:pic>
      <p:pic>
        <p:nvPicPr>
          <p:cNvPr id="7" name="Picture 6"/>
          <p:cNvPicPr>
            <a:picLocks noChangeAspect="1"/>
          </p:cNvPicPr>
          <p:nvPr/>
        </p:nvPicPr>
        <p:blipFill rotWithShape="1">
          <a:blip r:embed="rId3"/>
          <a:srcRect l="21388" t="16797"/>
          <a:stretch/>
        </p:blipFill>
        <p:spPr>
          <a:xfrm>
            <a:off x="4143668" y="2210941"/>
            <a:ext cx="4050135" cy="1978088"/>
          </a:xfrm>
          <a:prstGeom prst="rect">
            <a:avLst/>
          </a:prstGeom>
          <a:ln>
            <a:solidFill>
              <a:schemeClr val="tx1"/>
            </a:solidFill>
          </a:ln>
        </p:spPr>
      </p:pic>
      <p:pic>
        <p:nvPicPr>
          <p:cNvPr id="8" name="Picture 7"/>
          <p:cNvPicPr>
            <a:picLocks noChangeAspect="1"/>
          </p:cNvPicPr>
          <p:nvPr/>
        </p:nvPicPr>
        <p:blipFill rotWithShape="1">
          <a:blip r:embed="rId4"/>
          <a:srcRect l="27069" t="18249"/>
          <a:stretch/>
        </p:blipFill>
        <p:spPr>
          <a:xfrm>
            <a:off x="8367557" y="4248718"/>
            <a:ext cx="3739836" cy="1943583"/>
          </a:xfrm>
          <a:prstGeom prst="rect">
            <a:avLst/>
          </a:prstGeom>
          <a:ln>
            <a:solidFill>
              <a:schemeClr val="tx1"/>
            </a:solidFill>
          </a:ln>
        </p:spPr>
      </p:pic>
      <p:pic>
        <p:nvPicPr>
          <p:cNvPr id="10" name="Picture 9"/>
          <p:cNvPicPr>
            <a:picLocks noChangeAspect="1"/>
          </p:cNvPicPr>
          <p:nvPr/>
        </p:nvPicPr>
        <p:blipFill rotWithShape="1">
          <a:blip r:embed="rId5"/>
          <a:srcRect l="23427" t="18823"/>
          <a:stretch/>
        </p:blipFill>
        <p:spPr>
          <a:xfrm>
            <a:off x="4246140" y="4262366"/>
            <a:ext cx="3917459" cy="1929936"/>
          </a:xfrm>
          <a:prstGeom prst="rect">
            <a:avLst/>
          </a:prstGeom>
          <a:ln>
            <a:solidFill>
              <a:schemeClr val="tx1"/>
            </a:solidFill>
          </a:ln>
        </p:spPr>
      </p:pic>
      <p:pic>
        <p:nvPicPr>
          <p:cNvPr id="13" name="Picture 12"/>
          <p:cNvPicPr>
            <a:picLocks noChangeAspect="1"/>
          </p:cNvPicPr>
          <p:nvPr/>
        </p:nvPicPr>
        <p:blipFill rotWithShape="1">
          <a:blip r:embed="rId6"/>
          <a:srcRect l="22213" t="19397"/>
          <a:stretch/>
        </p:blipFill>
        <p:spPr>
          <a:xfrm>
            <a:off x="122755" y="4276014"/>
            <a:ext cx="4001863" cy="1916288"/>
          </a:xfrm>
          <a:prstGeom prst="rect">
            <a:avLst/>
          </a:prstGeom>
          <a:ln>
            <a:solidFill>
              <a:schemeClr val="tx1"/>
            </a:solidFill>
          </a:ln>
        </p:spPr>
      </p:pic>
      <p:pic>
        <p:nvPicPr>
          <p:cNvPr id="15" name="Picture 14"/>
          <p:cNvPicPr>
            <a:picLocks noChangeAspect="1"/>
          </p:cNvPicPr>
          <p:nvPr/>
        </p:nvPicPr>
        <p:blipFill rotWithShape="1">
          <a:blip r:embed="rId7"/>
          <a:srcRect l="26967" t="16224"/>
          <a:stretch/>
        </p:blipFill>
        <p:spPr>
          <a:xfrm>
            <a:off x="8469097" y="2197293"/>
            <a:ext cx="3651056" cy="1991735"/>
          </a:xfrm>
          <a:prstGeom prst="rect">
            <a:avLst/>
          </a:prstGeom>
          <a:ln>
            <a:solidFill>
              <a:schemeClr val="tx1"/>
            </a:solidFill>
          </a:ln>
        </p:spPr>
      </p:pic>
      <p:sp>
        <p:nvSpPr>
          <p:cNvPr id="16" name="TextBox 15"/>
          <p:cNvSpPr txBox="1"/>
          <p:nvPr/>
        </p:nvSpPr>
        <p:spPr>
          <a:xfrm>
            <a:off x="678750" y="1624084"/>
            <a:ext cx="2499402" cy="523220"/>
          </a:xfrm>
          <a:prstGeom prst="rect">
            <a:avLst/>
          </a:prstGeom>
          <a:noFill/>
        </p:spPr>
        <p:txBody>
          <a:bodyPr wrap="none" rtlCol="0">
            <a:spAutoFit/>
          </a:bodyPr>
          <a:lstStyle/>
          <a:p>
            <a:pPr algn="r" rtl="1"/>
            <a:r>
              <a:rPr lang="fa-IR" sz="2800" b="1" dirty="0">
                <a:cs typeface="B Nazanin" panose="00000400000000000000" pitchFamily="2" charset="-78"/>
              </a:rPr>
              <a:t>مشهد: از 76 به 98</a:t>
            </a:r>
            <a:endParaRPr lang="en-US" sz="2800" b="1" dirty="0">
              <a:cs typeface="B Nazanin" panose="00000400000000000000" pitchFamily="2" charset="-78"/>
            </a:endParaRPr>
          </a:p>
        </p:txBody>
      </p:sp>
      <p:sp>
        <p:nvSpPr>
          <p:cNvPr id="17" name="TextBox 16"/>
          <p:cNvSpPr txBox="1"/>
          <p:nvPr/>
        </p:nvSpPr>
        <p:spPr>
          <a:xfrm>
            <a:off x="967484" y="6275194"/>
            <a:ext cx="2058577" cy="523220"/>
          </a:xfrm>
          <a:prstGeom prst="rect">
            <a:avLst/>
          </a:prstGeom>
          <a:noFill/>
        </p:spPr>
        <p:txBody>
          <a:bodyPr wrap="none" rtlCol="0">
            <a:spAutoFit/>
          </a:bodyPr>
          <a:lstStyle/>
          <a:p>
            <a:pPr algn="r" rtl="1"/>
            <a:r>
              <a:rPr lang="fa-IR" sz="2800" b="1" dirty="0">
                <a:cs typeface="B Nazanin" panose="00000400000000000000" pitchFamily="2" charset="-78"/>
              </a:rPr>
              <a:t>قم: از 34 به 94</a:t>
            </a:r>
            <a:endParaRPr lang="en-US" sz="2800" b="1" dirty="0">
              <a:cs typeface="B Nazanin" panose="00000400000000000000" pitchFamily="2" charset="-78"/>
            </a:endParaRPr>
          </a:p>
        </p:txBody>
      </p:sp>
      <p:sp>
        <p:nvSpPr>
          <p:cNvPr id="18" name="TextBox 17"/>
          <p:cNvSpPr txBox="1"/>
          <p:nvPr/>
        </p:nvSpPr>
        <p:spPr>
          <a:xfrm>
            <a:off x="4752435" y="1624084"/>
            <a:ext cx="2694970" cy="523220"/>
          </a:xfrm>
          <a:prstGeom prst="rect">
            <a:avLst/>
          </a:prstGeom>
          <a:noFill/>
        </p:spPr>
        <p:txBody>
          <a:bodyPr wrap="none" rtlCol="0">
            <a:spAutoFit/>
          </a:bodyPr>
          <a:lstStyle/>
          <a:p>
            <a:pPr algn="r" rtl="1"/>
            <a:r>
              <a:rPr lang="fa-IR" sz="2800" b="1" dirty="0">
                <a:cs typeface="B Nazanin" panose="00000400000000000000" pitchFamily="2" charset="-78"/>
              </a:rPr>
              <a:t>اصفهان: از 71 به 103</a:t>
            </a:r>
            <a:endParaRPr lang="en-US" sz="2800" b="1" dirty="0">
              <a:cs typeface="B Nazanin" panose="00000400000000000000" pitchFamily="2" charset="-78"/>
            </a:endParaRPr>
          </a:p>
        </p:txBody>
      </p:sp>
      <p:sp>
        <p:nvSpPr>
          <p:cNvPr id="19" name="TextBox 18"/>
          <p:cNvSpPr txBox="1"/>
          <p:nvPr/>
        </p:nvSpPr>
        <p:spPr>
          <a:xfrm>
            <a:off x="8887639" y="1624084"/>
            <a:ext cx="2299027" cy="523220"/>
          </a:xfrm>
          <a:prstGeom prst="rect">
            <a:avLst/>
          </a:prstGeom>
          <a:noFill/>
        </p:spPr>
        <p:txBody>
          <a:bodyPr wrap="none" rtlCol="0">
            <a:spAutoFit/>
          </a:bodyPr>
          <a:lstStyle/>
          <a:p>
            <a:pPr algn="r" rtl="1"/>
            <a:r>
              <a:rPr lang="fa-IR" sz="2800" b="1" dirty="0">
                <a:cs typeface="B Nazanin" panose="00000400000000000000" pitchFamily="2" charset="-78"/>
              </a:rPr>
              <a:t>اهواز: از 30 به 56</a:t>
            </a:r>
            <a:endParaRPr lang="en-US" sz="2800" b="1" dirty="0">
              <a:cs typeface="B Nazanin" panose="00000400000000000000" pitchFamily="2" charset="-78"/>
            </a:endParaRPr>
          </a:p>
        </p:txBody>
      </p:sp>
      <p:sp>
        <p:nvSpPr>
          <p:cNvPr id="20" name="TextBox 19"/>
          <p:cNvSpPr txBox="1"/>
          <p:nvPr/>
        </p:nvSpPr>
        <p:spPr>
          <a:xfrm>
            <a:off x="4767330" y="6246575"/>
            <a:ext cx="2513829" cy="523220"/>
          </a:xfrm>
          <a:prstGeom prst="rect">
            <a:avLst/>
          </a:prstGeom>
          <a:noFill/>
        </p:spPr>
        <p:txBody>
          <a:bodyPr wrap="none" rtlCol="0">
            <a:spAutoFit/>
          </a:bodyPr>
          <a:lstStyle/>
          <a:p>
            <a:pPr algn="r" rtl="1"/>
            <a:r>
              <a:rPr lang="fa-IR" sz="2800" b="1" dirty="0">
                <a:cs typeface="B Nazanin" panose="00000400000000000000" pitchFamily="2" charset="-78"/>
              </a:rPr>
              <a:t>شیراز: از 62 به 79</a:t>
            </a:r>
            <a:endParaRPr lang="en-US" sz="2800" b="1" dirty="0">
              <a:cs typeface="B Nazanin" panose="00000400000000000000" pitchFamily="2" charset="-78"/>
            </a:endParaRPr>
          </a:p>
        </p:txBody>
      </p:sp>
      <p:sp>
        <p:nvSpPr>
          <p:cNvPr id="21" name="TextBox 20"/>
          <p:cNvSpPr txBox="1"/>
          <p:nvPr/>
        </p:nvSpPr>
        <p:spPr>
          <a:xfrm>
            <a:off x="8973159" y="6263780"/>
            <a:ext cx="2276585" cy="523220"/>
          </a:xfrm>
          <a:prstGeom prst="rect">
            <a:avLst/>
          </a:prstGeom>
          <a:noFill/>
        </p:spPr>
        <p:txBody>
          <a:bodyPr wrap="none" rtlCol="0">
            <a:spAutoFit/>
          </a:bodyPr>
          <a:lstStyle/>
          <a:p>
            <a:pPr algn="r" rtl="1"/>
            <a:r>
              <a:rPr lang="fa-IR" sz="2800" b="1" dirty="0">
                <a:cs typeface="B Nazanin" panose="00000400000000000000" pitchFamily="2" charset="-78"/>
              </a:rPr>
              <a:t>کرج: از 45 به 98</a:t>
            </a:r>
            <a:endParaRPr lang="en-US" sz="2800" b="1" dirty="0">
              <a:cs typeface="B Nazanin" panose="00000400000000000000" pitchFamily="2" charset="-78"/>
            </a:endParaRPr>
          </a:p>
        </p:txBody>
      </p:sp>
      <p:sp>
        <p:nvSpPr>
          <p:cNvPr id="22" name="Title 1"/>
          <p:cNvSpPr>
            <a:spLocks noGrp="1"/>
          </p:cNvSpPr>
          <p:nvPr>
            <p:ph type="title"/>
          </p:nvPr>
        </p:nvSpPr>
        <p:spPr>
          <a:xfrm>
            <a:off x="838200" y="365125"/>
            <a:ext cx="10515600" cy="1325563"/>
          </a:xfrm>
        </p:spPr>
        <p:txBody>
          <a:bodyPr/>
          <a:lstStyle/>
          <a:p>
            <a:pPr algn="r" rtl="1"/>
            <a:r>
              <a:rPr lang="fa-IR" dirty="0">
                <a:cs typeface="B Nazanin" panose="00000400000000000000" pitchFamily="2" charset="-78"/>
              </a:rPr>
              <a:t>تغییر تراکم در برخی کلانشهرهای کشور در 40 سال گذشته</a:t>
            </a:r>
            <a:endParaRPr lang="en-US" dirty="0"/>
          </a:p>
        </p:txBody>
      </p:sp>
    </p:spTree>
    <p:extLst>
      <p:ext uri="{BB962C8B-B14F-4D97-AF65-F5344CB8AC3E}">
        <p14:creationId xmlns:p14="http://schemas.microsoft.com/office/powerpoint/2010/main" val="1232565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4890" t="15507"/>
          <a:stretch/>
        </p:blipFill>
        <p:spPr>
          <a:xfrm>
            <a:off x="480072" y="644775"/>
            <a:ext cx="6080041" cy="3304674"/>
          </a:xfrm>
          <a:prstGeom prst="rect">
            <a:avLst/>
          </a:prstGeom>
        </p:spPr>
      </p:pic>
      <p:sp>
        <p:nvSpPr>
          <p:cNvPr id="10" name="TextBox 9"/>
          <p:cNvSpPr txBox="1"/>
          <p:nvPr/>
        </p:nvSpPr>
        <p:spPr>
          <a:xfrm>
            <a:off x="480072" y="254289"/>
            <a:ext cx="5543505" cy="369332"/>
          </a:xfrm>
          <a:prstGeom prst="rect">
            <a:avLst/>
          </a:prstGeom>
          <a:noFill/>
        </p:spPr>
        <p:txBody>
          <a:bodyPr wrap="none" rtlCol="0">
            <a:spAutoFit/>
          </a:bodyPr>
          <a:lstStyle/>
          <a:p>
            <a:pPr algn="r" rtl="1"/>
            <a:r>
              <a:rPr lang="fa-IR" dirty="0">
                <a:cs typeface="B Nazanin" panose="00000400000000000000" pitchFamily="2" charset="-78"/>
              </a:rPr>
              <a:t>تغییرات تراکم جمعیتی شهر تهران در 40 سال گذشته بر حسب نفر در هکتار</a:t>
            </a:r>
            <a:endParaRPr lang="en-US" dirty="0">
              <a:cs typeface="B Nazanin" panose="00000400000000000000" pitchFamily="2" charset="-78"/>
            </a:endParaRPr>
          </a:p>
        </p:txBody>
      </p:sp>
      <p:pic>
        <p:nvPicPr>
          <p:cNvPr id="11" name="Picture 10">
            <a:extLst>
              <a:ext uri="{FF2B5EF4-FFF2-40B4-BE49-F238E27FC236}">
                <a16:creationId xmlns:a16="http://schemas.microsoft.com/office/drawing/2014/main" id="{75391EDE-CEA3-1DF6-B7C7-33637BA0E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269" y="4134115"/>
            <a:ext cx="5248656" cy="2529840"/>
          </a:xfrm>
          <a:prstGeom prst="rect">
            <a:avLst/>
          </a:prstGeom>
        </p:spPr>
      </p:pic>
      <p:sp>
        <p:nvSpPr>
          <p:cNvPr id="12" name="TextBox 11"/>
          <p:cNvSpPr txBox="1"/>
          <p:nvPr/>
        </p:nvSpPr>
        <p:spPr>
          <a:xfrm>
            <a:off x="6849979" y="949575"/>
            <a:ext cx="4838784" cy="4524315"/>
          </a:xfrm>
          <a:prstGeom prst="rect">
            <a:avLst/>
          </a:prstGeom>
          <a:noFill/>
        </p:spPr>
        <p:txBody>
          <a:bodyPr wrap="square" rtlCol="0">
            <a:spAutoFit/>
          </a:bodyPr>
          <a:lstStyle/>
          <a:p>
            <a:pPr algn="just" rtl="1"/>
            <a:r>
              <a:rPr lang="fa-IR" sz="3200" dirty="0">
                <a:cs typeface="B Nazanin" panose="00000400000000000000" pitchFamily="2" charset="-78"/>
              </a:rPr>
              <a:t>در طرح جامع اول تهران مساحت محدوده قانونی تهران 650 کلیومتر مربع بوده است.</a:t>
            </a:r>
          </a:p>
          <a:p>
            <a:pPr algn="just" rtl="1"/>
            <a:r>
              <a:rPr lang="fa-IR" sz="3200" dirty="0">
                <a:cs typeface="B Nazanin" panose="00000400000000000000" pitchFamily="2" charset="-78"/>
              </a:rPr>
              <a:t>در طرح جامع سال 86، این مساحت حدود 30 کیلومتر کاهش یافته است!</a:t>
            </a:r>
          </a:p>
          <a:p>
            <a:pPr algn="just" rtl="1"/>
            <a:endParaRPr lang="fa-IR" sz="3200" dirty="0">
              <a:cs typeface="B Nazanin" panose="00000400000000000000" pitchFamily="2" charset="-78"/>
            </a:endParaRPr>
          </a:p>
          <a:p>
            <a:pPr algn="just" rtl="1"/>
            <a:r>
              <a:rPr lang="fa-IR" sz="3200" dirty="0">
                <a:cs typeface="B Nazanin" panose="00000400000000000000" pitchFamily="2" charset="-78"/>
              </a:rPr>
              <a:t>تراکم تهران در چهل سال گذشته از 97 نفر بر هکتار به 140 نفر بر هکتار رسیده است.</a:t>
            </a:r>
            <a:endParaRPr lang="en-US" sz="3200" dirty="0">
              <a:cs typeface="B Nazanin" panose="00000400000000000000" pitchFamily="2" charset="-78"/>
            </a:endParaRPr>
          </a:p>
        </p:txBody>
      </p:sp>
    </p:spTree>
    <p:extLst>
      <p:ext uri="{BB962C8B-B14F-4D97-AF65-F5344CB8AC3E}">
        <p14:creationId xmlns:p14="http://schemas.microsoft.com/office/powerpoint/2010/main" val="13197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19417" y="999753"/>
            <a:ext cx="6367281" cy="4309226"/>
          </a:xfrm>
          <a:prstGeom prst="rect">
            <a:avLst/>
          </a:prstGeom>
        </p:spPr>
      </p:pic>
      <p:sp>
        <p:nvSpPr>
          <p:cNvPr id="5" name="TextBox 4">
            <a:extLst>
              <a:ext uri="{FF2B5EF4-FFF2-40B4-BE49-F238E27FC236}">
                <a16:creationId xmlns:a16="http://schemas.microsoft.com/office/drawing/2014/main" id="{FA164BDC-E435-0453-9F23-FAACBE91AC68}"/>
              </a:ext>
            </a:extLst>
          </p:cNvPr>
          <p:cNvSpPr txBox="1"/>
          <p:nvPr/>
        </p:nvSpPr>
        <p:spPr>
          <a:xfrm>
            <a:off x="218364" y="1894036"/>
            <a:ext cx="4258102" cy="707886"/>
          </a:xfrm>
          <a:prstGeom prst="rect">
            <a:avLst/>
          </a:prstGeom>
          <a:noFill/>
        </p:spPr>
        <p:txBody>
          <a:bodyPr wrap="square">
            <a:spAutoFit/>
          </a:bodyPr>
          <a:lstStyle/>
          <a:p>
            <a:pPr algn="r" rtl="1"/>
            <a:r>
              <a:rPr lang="ar-SA" sz="2000" b="1" dirty="0">
                <a:effectLst/>
                <a:latin typeface="Calibri" panose="020F0502020204030204" pitchFamily="34" charset="0"/>
                <a:ea typeface="Calibri" panose="020F0502020204030204" pitchFamily="34" charset="0"/>
                <a:cs typeface="B Mitra" panose="00000400000000000000" pitchFamily="2" charset="-78"/>
              </a:rPr>
              <a:t>ضابطه جلوگیری از افزایش محدوده شهرها</a:t>
            </a:r>
            <a:r>
              <a:rPr lang="fa-IR" sz="2000" b="1" dirty="0">
                <a:effectLst/>
                <a:latin typeface="Calibri" panose="020F0502020204030204" pitchFamily="34" charset="0"/>
                <a:ea typeface="Calibri" panose="020F0502020204030204" pitchFamily="34" charset="0"/>
                <a:cs typeface="B Mitra" panose="00000400000000000000" pitchFamily="2" charset="-78"/>
              </a:rPr>
              <a:t> (1378)</a:t>
            </a:r>
            <a:endParaRPr lang="fa-IR" sz="2000" b="1" dirty="0"/>
          </a:p>
        </p:txBody>
      </p:sp>
      <p:sp>
        <p:nvSpPr>
          <p:cNvPr id="6" name="TextBox 5">
            <a:extLst>
              <a:ext uri="{FF2B5EF4-FFF2-40B4-BE49-F238E27FC236}">
                <a16:creationId xmlns:a16="http://schemas.microsoft.com/office/drawing/2014/main" id="{06B4890B-7429-0C00-0E66-64A3A58BD719}"/>
              </a:ext>
            </a:extLst>
          </p:cNvPr>
          <p:cNvSpPr txBox="1"/>
          <p:nvPr/>
        </p:nvSpPr>
        <p:spPr>
          <a:xfrm>
            <a:off x="385249" y="2829375"/>
            <a:ext cx="4091218" cy="2068195"/>
          </a:xfrm>
          <a:prstGeom prst="rect">
            <a:avLst/>
          </a:prstGeom>
          <a:noFill/>
        </p:spPr>
        <p:txBody>
          <a:bodyPr wrap="square">
            <a:spAutoFit/>
          </a:bodyPr>
          <a:lstStyle/>
          <a:p>
            <a:pPr algn="just" rtl="1">
              <a:lnSpc>
                <a:spcPct val="107000"/>
              </a:lnSpc>
              <a:spcAft>
                <a:spcPts val="800"/>
              </a:spcAft>
            </a:pPr>
            <a:r>
              <a:rPr lang="ar-SA" sz="2400" dirty="0">
                <a:effectLst/>
                <a:latin typeface="Calibri" panose="020F0502020204030204" pitchFamily="34" charset="0"/>
                <a:ea typeface="Calibri" panose="020F0502020204030204" pitchFamily="34" charset="0"/>
                <a:cs typeface="B Mitra" panose="00000400000000000000" pitchFamily="2" charset="-78"/>
              </a:rPr>
              <a:t>ماده 1؛ از تاريخ تصويب اين مصوبه، </a:t>
            </a:r>
            <a:r>
              <a:rPr lang="ar-SA" sz="2400" b="1" dirty="0">
                <a:effectLst/>
                <a:latin typeface="Calibri" panose="020F0502020204030204" pitchFamily="34" charset="0"/>
                <a:ea typeface="Calibri" panose="020F0502020204030204" pitchFamily="34" charset="0"/>
                <a:cs typeface="B Mitra" panose="00000400000000000000" pitchFamily="2" charset="-78"/>
              </a:rPr>
              <a:t>هرگونه افزايش در محدوده مصوب</a:t>
            </a:r>
            <a:r>
              <a:rPr lang="ar-SA" sz="2400" dirty="0">
                <a:effectLst/>
                <a:latin typeface="Calibri" panose="020F0502020204030204" pitchFamily="34" charset="0"/>
                <a:ea typeface="Calibri" panose="020F0502020204030204" pitchFamily="34" charset="0"/>
                <a:cs typeface="B Mitra" panose="00000400000000000000" pitchFamily="2" charset="-78"/>
              </a:rPr>
              <a:t> طرح</a:t>
            </a:r>
            <a:r>
              <a:rPr lang="fa-IR" sz="2400" dirty="0">
                <a:effectLst/>
                <a:latin typeface="Calibri" panose="020F0502020204030204" pitchFamily="34" charset="0"/>
                <a:ea typeface="Calibri" panose="020F0502020204030204" pitchFamily="34" charset="0"/>
                <a:cs typeface="B Mitra" panose="00000400000000000000" pitchFamily="2" charset="-78"/>
              </a:rPr>
              <a:t>‌</a:t>
            </a:r>
            <a:r>
              <a:rPr lang="ar-SA" sz="2400" dirty="0">
                <a:effectLst/>
                <a:latin typeface="Calibri" panose="020F0502020204030204" pitchFamily="34" charset="0"/>
                <a:ea typeface="Calibri" panose="020F0502020204030204" pitchFamily="34" charset="0"/>
                <a:cs typeface="B Mitra" panose="00000400000000000000" pitchFamily="2" charset="-78"/>
              </a:rPr>
              <a:t>هاي هادي و جامع شهري تا زماني كه </a:t>
            </a:r>
            <a:r>
              <a:rPr lang="ar-SA" sz="2400" b="1" dirty="0">
                <a:effectLst/>
                <a:latin typeface="Calibri" panose="020F0502020204030204" pitchFamily="34" charset="0"/>
                <a:ea typeface="Calibri" panose="020F0502020204030204" pitchFamily="34" charset="0"/>
                <a:cs typeface="B Mitra" panose="00000400000000000000" pitchFamily="2" charset="-78"/>
              </a:rPr>
              <a:t>تراكم ناخالص جمعيتي</a:t>
            </a:r>
            <a:r>
              <a:rPr lang="ar-SA" sz="2400" dirty="0">
                <a:effectLst/>
                <a:latin typeface="Calibri" panose="020F0502020204030204" pitchFamily="34" charset="0"/>
                <a:ea typeface="Calibri" panose="020F0502020204030204" pitchFamily="34" charset="0"/>
                <a:cs typeface="B Mitra" panose="00000400000000000000" pitchFamily="2" charset="-78"/>
              </a:rPr>
              <a:t> شهر براساس طرح</a:t>
            </a:r>
            <a:r>
              <a:rPr lang="fa-IR" sz="2400" dirty="0">
                <a:effectLst/>
                <a:latin typeface="Calibri" panose="020F0502020204030204" pitchFamily="34" charset="0"/>
                <a:ea typeface="Calibri" panose="020F0502020204030204" pitchFamily="34" charset="0"/>
                <a:cs typeface="B Mitra" panose="00000400000000000000" pitchFamily="2" charset="-78"/>
              </a:rPr>
              <a:t>‌</a:t>
            </a:r>
            <a:r>
              <a:rPr lang="ar-SA" sz="2400" dirty="0">
                <a:effectLst/>
                <a:latin typeface="Calibri" panose="020F0502020204030204" pitchFamily="34" charset="0"/>
                <a:ea typeface="Calibri" panose="020F0502020204030204" pitchFamily="34" charset="0"/>
                <a:cs typeface="B Mitra" panose="00000400000000000000" pitchFamily="2" charset="-78"/>
              </a:rPr>
              <a:t>هاي مصوب تحقق پيدا نكرده باشد </a:t>
            </a:r>
            <a:r>
              <a:rPr lang="ar-SA" sz="2400" b="1" dirty="0">
                <a:effectLst/>
                <a:latin typeface="Calibri" panose="020F0502020204030204" pitchFamily="34" charset="0"/>
                <a:ea typeface="Calibri" panose="020F0502020204030204" pitchFamily="34" charset="0"/>
                <a:cs typeface="B Mitra" panose="00000400000000000000" pitchFamily="2" charset="-78"/>
              </a:rPr>
              <a:t>ممنوع است</a:t>
            </a:r>
            <a:r>
              <a:rPr lang="ar-SA" sz="2400" dirty="0">
                <a:effectLst/>
                <a:latin typeface="Calibri" panose="020F0502020204030204" pitchFamily="34" charset="0"/>
                <a:ea typeface="Calibri" panose="020F0502020204030204" pitchFamily="34" charset="0"/>
                <a:cs typeface="B Mitra" panose="00000400000000000000" pitchFamily="2" charset="-78"/>
              </a:rPr>
              <a:t>.</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76448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9"/>
          <p:cNvPicPr/>
          <p:nvPr/>
        </p:nvPicPr>
        <p:blipFill rotWithShape="1">
          <a:blip r:embed="rId2">
            <a:extLst>
              <a:ext uri="{96DAC541-7B7A-43D3-8B79-37D633B846F1}">
                <asvg:svgBlip xmlns:wpc="http://schemas.microsoft.com/office/word/2010/wordprocessingCanvas" xmlns:cx="http://schemas.microsoft.com/office/drawing/2014/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w16sdtdh="http://schemas.microsoft.com/office/word/2020/wordml/sdtdatahash" xmlns:w16="http://schemas.microsoft.com/office/word/2018/wordml" xmlns:w16cid="http://schemas.microsoft.com/office/word/2016/wordml/cid" xmlns:w16cex="http://schemas.microsoft.com/office/word/2018/wordml/cex"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 xmlns:lc="http://schemas.openxmlformats.org/drawingml/2006/lockedCanvas" r:embed="rId17"/>
              </a:ext>
            </a:extLst>
          </a:blip>
          <a:srcRect b="9386"/>
          <a:stretch/>
        </p:blipFill>
        <p:spPr bwMode="auto">
          <a:xfrm>
            <a:off x="159294" y="1892869"/>
            <a:ext cx="9376592" cy="4664803"/>
          </a:xfrm>
          <a:prstGeom prst="rect">
            <a:avLst/>
          </a:prstGeom>
          <a:ln>
            <a:noFill/>
          </a:ln>
          <a:extLst>
            <a:ext uri="{53640926-AAD7-44D8-BBD7-CCE9431645EC}">
              <a14:shadowObscured xmlns:a14="http://schemas.microsoft.com/office/drawing/2010/main"/>
            </a:ext>
          </a:extLst>
        </p:spPr>
      </p:pic>
      <p:sp>
        <p:nvSpPr>
          <p:cNvPr id="5" name="Title 1"/>
          <p:cNvSpPr>
            <a:spLocks noGrp="1"/>
          </p:cNvSpPr>
          <p:nvPr>
            <p:ph type="title"/>
          </p:nvPr>
        </p:nvSpPr>
        <p:spPr>
          <a:xfrm>
            <a:off x="838200" y="365125"/>
            <a:ext cx="10515600" cy="1325563"/>
          </a:xfrm>
        </p:spPr>
        <p:txBody>
          <a:bodyPr/>
          <a:lstStyle/>
          <a:p>
            <a:pPr algn="r" rtl="1"/>
            <a:r>
              <a:rPr lang="fa-IR" dirty="0" smtClean="0"/>
              <a:t>بیان مسئله</a:t>
            </a:r>
            <a:endParaRPr lang="en-US" dirty="0"/>
          </a:p>
        </p:txBody>
      </p:sp>
      <p:sp>
        <p:nvSpPr>
          <p:cNvPr id="6" name="Content Placeholder 2"/>
          <p:cNvSpPr>
            <a:spLocks noGrp="1"/>
          </p:cNvSpPr>
          <p:nvPr>
            <p:ph idx="1"/>
          </p:nvPr>
        </p:nvSpPr>
        <p:spPr>
          <a:xfrm>
            <a:off x="838200" y="1825625"/>
            <a:ext cx="10515600" cy="4351338"/>
          </a:xfrm>
        </p:spPr>
        <p:txBody>
          <a:bodyPr/>
          <a:lstStyle/>
          <a:p>
            <a:pPr algn="r" rtl="1"/>
            <a:r>
              <a:rPr lang="fa-IR" b="1" dirty="0"/>
              <a:t>الف) قیمت بالای زمین و مسکن</a:t>
            </a:r>
            <a:endParaRPr lang="en-US" b="1" dirty="0"/>
          </a:p>
          <a:p>
            <a:pPr marL="0" indent="0" algn="r" rtl="1">
              <a:buNone/>
            </a:pPr>
            <a:endParaRPr lang="en-US" dirty="0"/>
          </a:p>
        </p:txBody>
      </p:sp>
    </p:spTree>
    <p:extLst>
      <p:ext uri="{BB962C8B-B14F-4D97-AF65-F5344CB8AC3E}">
        <p14:creationId xmlns:p14="http://schemas.microsoft.com/office/powerpoint/2010/main" val="42387885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80DDB3-D141-49C0-8DA7-E1C6F51497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020"/>
          <a:stretch/>
        </p:blipFill>
        <p:spPr>
          <a:xfrm>
            <a:off x="776653" y="12147"/>
            <a:ext cx="10639899" cy="6845853"/>
          </a:xfrm>
          <a:prstGeom prst="rect">
            <a:avLst/>
          </a:prstGeom>
        </p:spPr>
      </p:pic>
    </p:spTree>
    <p:extLst>
      <p:ext uri="{BB962C8B-B14F-4D97-AF65-F5344CB8AC3E}">
        <p14:creationId xmlns:p14="http://schemas.microsoft.com/office/powerpoint/2010/main" val="38193320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درباره‌ی مالکیت فضای محاذی</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976012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4" name="Picture 3"/>
          <p:cNvPicPr>
            <a:picLocks noChangeAspect="1"/>
          </p:cNvPicPr>
          <p:nvPr/>
        </p:nvPicPr>
        <p:blipFill>
          <a:blip r:embed="rId2"/>
          <a:stretch>
            <a:fillRect/>
          </a:stretch>
        </p:blipFill>
        <p:spPr>
          <a:xfrm>
            <a:off x="1200150" y="638175"/>
            <a:ext cx="9791700" cy="5581650"/>
          </a:xfrm>
          <a:prstGeom prst="rect">
            <a:avLst/>
          </a:prstGeom>
        </p:spPr>
      </p:pic>
    </p:spTree>
    <p:extLst>
      <p:ext uri="{BB962C8B-B14F-4D97-AF65-F5344CB8AC3E}">
        <p14:creationId xmlns:p14="http://schemas.microsoft.com/office/powerpoint/2010/main" val="37065170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3925" y="700087"/>
            <a:ext cx="10344150" cy="5457825"/>
          </a:xfrm>
          <a:prstGeom prst="rect">
            <a:avLst/>
          </a:prstGeom>
        </p:spPr>
      </p:pic>
    </p:spTree>
    <p:extLst>
      <p:ext uri="{BB962C8B-B14F-4D97-AF65-F5344CB8AC3E}">
        <p14:creationId xmlns:p14="http://schemas.microsoft.com/office/powerpoint/2010/main" val="5982139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8700" y="690562"/>
            <a:ext cx="10134600" cy="5476875"/>
          </a:xfrm>
          <a:prstGeom prst="rect">
            <a:avLst/>
          </a:prstGeom>
        </p:spPr>
      </p:pic>
    </p:spTree>
    <p:extLst>
      <p:ext uri="{BB962C8B-B14F-4D97-AF65-F5344CB8AC3E}">
        <p14:creationId xmlns:p14="http://schemas.microsoft.com/office/powerpoint/2010/main" val="9592205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48025" y="1919287"/>
            <a:ext cx="5695950" cy="3019425"/>
          </a:xfrm>
          <a:prstGeom prst="rect">
            <a:avLst/>
          </a:prstGeom>
        </p:spPr>
      </p:pic>
    </p:spTree>
    <p:extLst>
      <p:ext uri="{BB962C8B-B14F-4D97-AF65-F5344CB8AC3E}">
        <p14:creationId xmlns:p14="http://schemas.microsoft.com/office/powerpoint/2010/main" val="24664921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48456B-FEA0-4B67-AE16-9BDE4877F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054" y="1"/>
            <a:ext cx="11230039" cy="6870142"/>
          </a:xfrm>
          <a:prstGeom prst="rect">
            <a:avLst/>
          </a:prstGeom>
        </p:spPr>
      </p:pic>
    </p:spTree>
    <p:extLst>
      <p:ext uri="{BB962C8B-B14F-4D97-AF65-F5344CB8AC3E}">
        <p14:creationId xmlns:p14="http://schemas.microsoft.com/office/powerpoint/2010/main" val="37915274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281" t="15751" r="23503" b="16693"/>
          <a:stretch/>
        </p:blipFill>
        <p:spPr>
          <a:xfrm>
            <a:off x="3565358" y="0"/>
            <a:ext cx="4405162" cy="6858000"/>
          </a:xfrm>
          <a:prstGeom prst="rect">
            <a:avLst/>
          </a:prstGeom>
        </p:spPr>
      </p:pic>
    </p:spTree>
    <p:extLst>
      <p:ext uri="{BB962C8B-B14F-4D97-AF65-F5344CB8AC3E}">
        <p14:creationId xmlns:p14="http://schemas.microsoft.com/office/powerpoint/2010/main" val="33978800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46675" y="152154"/>
            <a:ext cx="4582926" cy="6479767"/>
          </a:xfrm>
          <a:prstGeom prst="rect">
            <a:avLst/>
          </a:prstGeom>
        </p:spPr>
      </p:pic>
    </p:spTree>
    <p:extLst>
      <p:ext uri="{BB962C8B-B14F-4D97-AF65-F5344CB8AC3E}">
        <p14:creationId xmlns:p14="http://schemas.microsoft.com/office/powerpoint/2010/main" val="16370596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90987" y="638624"/>
            <a:ext cx="3910013" cy="5609775"/>
          </a:xfrm>
          <a:prstGeom prst="rect">
            <a:avLst/>
          </a:prstGeom>
        </p:spPr>
      </p:pic>
    </p:spTree>
    <p:extLst>
      <p:ext uri="{BB962C8B-B14F-4D97-AF65-F5344CB8AC3E}">
        <p14:creationId xmlns:p14="http://schemas.microsoft.com/office/powerpoint/2010/main" val="32002610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r="990"/>
          <a:stretch/>
        </p:blipFill>
        <p:spPr>
          <a:xfrm>
            <a:off x="-39504" y="2278743"/>
            <a:ext cx="8704534" cy="4616988"/>
          </a:xfrm>
          <a:prstGeom prst="rect">
            <a:avLst/>
          </a:prstGeom>
        </p:spPr>
      </p:pic>
      <p:sp>
        <p:nvSpPr>
          <p:cNvPr id="5" name="Rectangle 4"/>
          <p:cNvSpPr/>
          <p:nvPr/>
        </p:nvSpPr>
        <p:spPr>
          <a:xfrm>
            <a:off x="956324" y="5943992"/>
            <a:ext cx="4851008" cy="369332"/>
          </a:xfrm>
          <a:prstGeom prst="rect">
            <a:avLst/>
          </a:prstGeom>
        </p:spPr>
        <p:txBody>
          <a:bodyPr wrap="none">
            <a:spAutoFit/>
          </a:bodyPr>
          <a:lstStyle/>
          <a:p>
            <a:r>
              <a:rPr lang="ar-SA" dirty="0">
                <a:latin typeface="2  Zar"/>
                <a:ea typeface="Calibri" panose="020F0502020204030204" pitchFamily="34" charset="0"/>
                <a:cs typeface="B Lotus" panose="00000400000000000000" pitchFamily="2" charset="-78"/>
              </a:rPr>
              <a:t>سهم هزینه‌ی مسکن در نقاط مختلف شهری هر استان (سال 1398)</a:t>
            </a:r>
            <a:endParaRPr lang="en-US" dirty="0"/>
          </a:p>
        </p:txBody>
      </p:sp>
      <p:sp>
        <p:nvSpPr>
          <p:cNvPr id="6" name="Title 1"/>
          <p:cNvSpPr>
            <a:spLocks noGrp="1"/>
          </p:cNvSpPr>
          <p:nvPr>
            <p:ph type="title"/>
          </p:nvPr>
        </p:nvSpPr>
        <p:spPr>
          <a:xfrm>
            <a:off x="838200" y="365125"/>
            <a:ext cx="10515600" cy="1325563"/>
          </a:xfrm>
        </p:spPr>
        <p:txBody>
          <a:bodyPr/>
          <a:lstStyle/>
          <a:p>
            <a:pPr algn="r" rtl="1"/>
            <a:r>
              <a:rPr lang="fa-IR" dirty="0" smtClean="0"/>
              <a:t>بیان مسئله</a:t>
            </a:r>
            <a:endParaRPr lang="en-US" dirty="0"/>
          </a:p>
        </p:txBody>
      </p:sp>
      <p:sp>
        <p:nvSpPr>
          <p:cNvPr id="7" name="Content Placeholder 2"/>
          <p:cNvSpPr>
            <a:spLocks noGrp="1"/>
          </p:cNvSpPr>
          <p:nvPr>
            <p:ph idx="1"/>
          </p:nvPr>
        </p:nvSpPr>
        <p:spPr>
          <a:xfrm>
            <a:off x="838200" y="1825625"/>
            <a:ext cx="10515600" cy="4351338"/>
          </a:xfrm>
        </p:spPr>
        <p:txBody>
          <a:bodyPr/>
          <a:lstStyle/>
          <a:p>
            <a:pPr algn="r" rtl="1"/>
            <a:r>
              <a:rPr lang="fa-IR" b="1" dirty="0"/>
              <a:t>الف) قیمت بالای زمین و مسکن</a:t>
            </a:r>
            <a:endParaRPr lang="en-US" b="1" dirty="0"/>
          </a:p>
          <a:p>
            <a:pPr marL="0" indent="0" algn="r" rtl="1">
              <a:buNone/>
            </a:pPr>
            <a:endParaRPr lang="en-US" dirty="0"/>
          </a:p>
        </p:txBody>
      </p:sp>
    </p:spTree>
    <p:extLst>
      <p:ext uri="{BB962C8B-B14F-4D97-AF65-F5344CB8AC3E}">
        <p14:creationId xmlns:p14="http://schemas.microsoft.com/office/powerpoint/2010/main" val="38040308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62412" y="304800"/>
            <a:ext cx="4320273" cy="6362700"/>
          </a:xfrm>
          <a:prstGeom prst="rect">
            <a:avLst/>
          </a:prstGeom>
        </p:spPr>
      </p:pic>
    </p:spTree>
    <p:extLst>
      <p:ext uri="{BB962C8B-B14F-4D97-AF65-F5344CB8AC3E}">
        <p14:creationId xmlns:p14="http://schemas.microsoft.com/office/powerpoint/2010/main" val="25152930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38625" y="650648"/>
            <a:ext cx="3933825" cy="5635852"/>
          </a:xfrm>
          <a:prstGeom prst="rect">
            <a:avLst/>
          </a:prstGeom>
        </p:spPr>
      </p:pic>
    </p:spTree>
    <p:extLst>
      <p:ext uri="{BB962C8B-B14F-4D97-AF65-F5344CB8AC3E}">
        <p14:creationId xmlns:p14="http://schemas.microsoft.com/office/powerpoint/2010/main" val="11852219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05250" y="302798"/>
            <a:ext cx="4762500" cy="6555202"/>
          </a:xfrm>
          <a:prstGeom prst="rect">
            <a:avLst/>
          </a:prstGeom>
        </p:spPr>
      </p:pic>
    </p:spTree>
    <p:extLst>
      <p:ext uri="{BB962C8B-B14F-4D97-AF65-F5344CB8AC3E}">
        <p14:creationId xmlns:p14="http://schemas.microsoft.com/office/powerpoint/2010/main" val="2620688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بیان مسئله</a:t>
            </a:r>
            <a:endParaRPr lang="en-US" dirty="0"/>
          </a:p>
        </p:txBody>
      </p:sp>
      <p:sp>
        <p:nvSpPr>
          <p:cNvPr id="3" name="Content Placeholder 2"/>
          <p:cNvSpPr>
            <a:spLocks noGrp="1"/>
          </p:cNvSpPr>
          <p:nvPr>
            <p:ph idx="1"/>
          </p:nvPr>
        </p:nvSpPr>
        <p:spPr/>
        <p:txBody>
          <a:bodyPr/>
          <a:lstStyle/>
          <a:p>
            <a:r>
              <a:rPr lang="fa-IR" b="1" dirty="0" smtClean="0">
                <a:solidFill>
                  <a:schemeClr val="bg2">
                    <a:lumMod val="75000"/>
                  </a:schemeClr>
                </a:solidFill>
              </a:rPr>
              <a:t>الف) قیمت بالای زمین و مسکن</a:t>
            </a:r>
            <a:endParaRPr lang="en-US" b="1" dirty="0" smtClean="0">
              <a:solidFill>
                <a:schemeClr val="bg2">
                  <a:lumMod val="75000"/>
                </a:schemeClr>
              </a:solidFill>
            </a:endParaRPr>
          </a:p>
          <a:p>
            <a:r>
              <a:rPr lang="fa-IR" b="1" dirty="0" smtClean="0"/>
              <a:t>ب</a:t>
            </a:r>
            <a:r>
              <a:rPr lang="fa-IR" b="1" dirty="0"/>
              <a:t>) دشواری‌های اجاره‌نشینی</a:t>
            </a:r>
            <a:endParaRPr lang="en-US" b="1" dirty="0"/>
          </a:p>
          <a:p>
            <a:endParaRPr lang="en-US" dirty="0"/>
          </a:p>
        </p:txBody>
      </p:sp>
      <p:sp>
        <p:nvSpPr>
          <p:cNvPr id="4" name="Rectangle 2"/>
          <p:cNvSpPr>
            <a:spLocks noChangeArrowheads="1"/>
          </p:cNvSpPr>
          <p:nvPr/>
        </p:nvSpPr>
        <p:spPr bwMode="auto">
          <a:xfrm>
            <a:off x="1132112" y="2632204"/>
            <a:ext cx="3454401"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25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2563" algn="l" defTabSz="914400" rtl="1" eaLnBrk="0" fontAlgn="base" latinLnBrk="0" hangingPunct="0">
              <a:lnSpc>
                <a:spcPct val="100000"/>
              </a:lnSpc>
              <a:spcBef>
                <a:spcPct val="0"/>
              </a:spcBef>
              <a:spcAft>
                <a:spcPct val="0"/>
              </a:spcAft>
              <a:buClrTx/>
              <a:buSzTx/>
              <a:buFontTx/>
              <a:buNone/>
              <a:tabLst/>
            </a:pPr>
            <a:r>
              <a:rPr kumimoji="0" lang="ar-SA" altLang="en-US" sz="1300" b="0" i="0" u="none" strike="noStrike" cap="none" normalizeH="0" baseline="0" dirty="0" smtClean="0">
                <a:ln>
                  <a:noFill/>
                </a:ln>
                <a:solidFill>
                  <a:schemeClr val="tx1"/>
                </a:solidFill>
                <a:effectLst/>
                <a:latin typeface="2  Zar"/>
                <a:ea typeface="Calibri" panose="020F0502020204030204" pitchFamily="34" charset="0"/>
                <a:cs typeface="B Lotus" panose="00000400000000000000" pitchFamily="2" charset="-78"/>
              </a:rPr>
              <a:t>توزیع خانواده‌های کل کشور بر حسب نحوه‌ی تصرف مسکن</a:t>
            </a:r>
            <a:endParaRPr kumimoji="0" lang="en-US" altLang="en-US" sz="1100" b="0" i="0" u="none" strike="noStrike" cap="none" normalizeH="0" baseline="0" dirty="0" smtClean="0">
              <a:ln>
                <a:noFill/>
              </a:ln>
              <a:solidFill>
                <a:schemeClr val="tx1"/>
              </a:solidFill>
              <a:effectLst/>
            </a:endParaRPr>
          </a:p>
          <a:p>
            <a:pPr marL="0" marR="0" lvl="0" indent="182563"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2049" name="Picture 34"/>
          <p:cNvPicPr>
            <a:picLocks noChangeAspect="1" noChangeArrowheads="1"/>
          </p:cNvPicPr>
          <p:nvPr/>
        </p:nvPicPr>
        <p:blipFill>
          <a:blip r:embed="rId2">
            <a:extLst>
              <a:ext uri="{28A0092B-C50C-407E-A947-70E740481C1C}">
                <a14:useLocalDpi xmlns:a14="http://schemas.microsoft.com/office/drawing/2010/main" val="0"/>
              </a:ext>
            </a:extLst>
          </a:blip>
          <a:srcRect t="10754"/>
          <a:stretch>
            <a:fillRect/>
          </a:stretch>
        </p:blipFill>
        <p:spPr bwMode="auto">
          <a:xfrm>
            <a:off x="188686" y="3086100"/>
            <a:ext cx="5907314" cy="3680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066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بیان مسئله</a:t>
            </a:r>
            <a:endParaRPr lang="en-US" dirty="0"/>
          </a:p>
        </p:txBody>
      </p:sp>
      <p:sp>
        <p:nvSpPr>
          <p:cNvPr id="3" name="Content Placeholder 2"/>
          <p:cNvSpPr>
            <a:spLocks noGrp="1"/>
          </p:cNvSpPr>
          <p:nvPr>
            <p:ph idx="1"/>
          </p:nvPr>
        </p:nvSpPr>
        <p:spPr/>
        <p:txBody>
          <a:bodyPr/>
          <a:lstStyle/>
          <a:p>
            <a:r>
              <a:rPr lang="fa-IR" b="1" dirty="0" smtClean="0">
                <a:solidFill>
                  <a:schemeClr val="bg2">
                    <a:lumMod val="75000"/>
                  </a:schemeClr>
                </a:solidFill>
              </a:rPr>
              <a:t>الف) قیمت بالای زمین و مسکن</a:t>
            </a:r>
            <a:endParaRPr lang="en-US" b="1" dirty="0" smtClean="0">
              <a:solidFill>
                <a:schemeClr val="bg2">
                  <a:lumMod val="75000"/>
                </a:schemeClr>
              </a:solidFill>
            </a:endParaRPr>
          </a:p>
          <a:p>
            <a:r>
              <a:rPr lang="fa-IR" b="1" dirty="0">
                <a:solidFill>
                  <a:schemeClr val="bg2">
                    <a:lumMod val="75000"/>
                  </a:schemeClr>
                </a:solidFill>
              </a:rPr>
              <a:t>ب) دشواری‌های اجاره‌نشینی</a:t>
            </a:r>
            <a:endParaRPr lang="en-US" b="1" dirty="0">
              <a:solidFill>
                <a:schemeClr val="bg2">
                  <a:lumMod val="75000"/>
                </a:schemeClr>
              </a:solidFill>
            </a:endParaRPr>
          </a:p>
          <a:p>
            <a:r>
              <a:rPr lang="fa-IR" b="1" dirty="0" smtClean="0"/>
              <a:t>پ) سرمایه‌ای شدن زمین و مسکن</a:t>
            </a:r>
            <a:endParaRPr lang="en-US" dirty="0"/>
          </a:p>
        </p:txBody>
      </p:sp>
      <p:sp>
        <p:nvSpPr>
          <p:cNvPr id="5" name="Rectangle 3"/>
          <p:cNvSpPr>
            <a:spLocks noChangeArrowheads="1"/>
          </p:cNvSpPr>
          <p:nvPr/>
        </p:nvSpPr>
        <p:spPr bwMode="auto">
          <a:xfrm>
            <a:off x="0" y="3086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2"/>
          <a:stretch>
            <a:fillRect/>
          </a:stretch>
        </p:blipFill>
        <p:spPr>
          <a:xfrm>
            <a:off x="677063" y="704199"/>
            <a:ext cx="5897908" cy="5365833"/>
          </a:xfrm>
          <a:prstGeom prst="rect">
            <a:avLst/>
          </a:prstGeom>
        </p:spPr>
      </p:pic>
      <p:sp>
        <p:nvSpPr>
          <p:cNvPr id="8" name="TextBox 7"/>
          <p:cNvSpPr txBox="1"/>
          <p:nvPr/>
        </p:nvSpPr>
        <p:spPr>
          <a:xfrm>
            <a:off x="1679508" y="6241144"/>
            <a:ext cx="4020651" cy="307777"/>
          </a:xfrm>
          <a:prstGeom prst="rect">
            <a:avLst/>
          </a:prstGeom>
          <a:noFill/>
        </p:spPr>
        <p:txBody>
          <a:bodyPr wrap="none" rtlCol="0">
            <a:spAutoFit/>
          </a:bodyPr>
          <a:lstStyle/>
          <a:p>
            <a:pPr algn="r" rtl="1"/>
            <a:r>
              <a:rPr lang="fa-IR" sz="1400" dirty="0" smtClean="0">
                <a:cs typeface="B Nazanin" panose="00000400000000000000" pitchFamily="2" charset="-78"/>
              </a:rPr>
              <a:t>تغییرات قیمت از 1370 تا 1402، بر اساس داده‌های گزارش مسکن‌نیوز</a:t>
            </a:r>
            <a:endParaRPr lang="en-US" sz="1400" dirty="0">
              <a:cs typeface="B Nazanin" panose="00000400000000000000" pitchFamily="2" charset="-78"/>
            </a:endParaRPr>
          </a:p>
        </p:txBody>
      </p:sp>
    </p:spTree>
    <p:extLst>
      <p:ext uri="{BB962C8B-B14F-4D97-AF65-F5344CB8AC3E}">
        <p14:creationId xmlns:p14="http://schemas.microsoft.com/office/powerpoint/2010/main" val="2644531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2002</Words>
  <Application>Microsoft Office PowerPoint</Application>
  <PresentationFormat>Widescreen</PresentationFormat>
  <Paragraphs>235</Paragraphs>
  <Slides>72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2  Zar</vt:lpstr>
      <vt:lpstr>Arial</vt:lpstr>
      <vt:lpstr>B Lotus</vt:lpstr>
      <vt:lpstr>B Mitra</vt:lpstr>
      <vt:lpstr>B Nazanin</vt:lpstr>
      <vt:lpstr>B Titr</vt:lpstr>
      <vt:lpstr>Calibri</vt:lpstr>
      <vt:lpstr>Calibri Light</vt:lpstr>
      <vt:lpstr>GuardianTextSans</vt:lpstr>
      <vt:lpstr>IRANSans</vt:lpstr>
      <vt:lpstr>Office Theme</vt:lpstr>
      <vt:lpstr>PowerPoint Presentation</vt:lpstr>
      <vt:lpstr>PowerPoint Presentation</vt:lpstr>
      <vt:lpstr>مقدمه</vt:lpstr>
      <vt:lpstr>بیان مسئله</vt:lpstr>
      <vt:lpstr>بیان مسئله</vt:lpstr>
      <vt:lpstr>بیان مسئله</vt:lpstr>
      <vt:lpstr>بیان مسئله</vt:lpstr>
      <vt:lpstr>بیان مسئله</vt:lpstr>
      <vt:lpstr>بیان مسئله</vt:lpstr>
      <vt:lpstr>بیان مسئله</vt:lpstr>
      <vt:lpstr>بیان مسئله</vt:lpstr>
      <vt:lpstr>بیان مسئله</vt:lpstr>
      <vt:lpstr>بیان مسئله</vt:lpstr>
      <vt:lpstr>بیان مسئله</vt:lpstr>
      <vt:lpstr>بیان مسئله</vt:lpstr>
      <vt:lpstr>بیان مسئله</vt:lpstr>
      <vt:lpstr>بیان مسئله</vt:lpstr>
      <vt:lpstr>بیان مسئله</vt:lpstr>
      <vt:lpstr>بیان مسئله</vt:lpstr>
      <vt:lpstr>بیان مسئله</vt:lpstr>
      <vt:lpstr>بیان مسئله</vt:lpstr>
      <vt:lpstr>بیان مسئله</vt:lpstr>
      <vt:lpstr>بیان مسئله</vt:lpstr>
      <vt:lpstr>دوگانه‌های سیاست‌گذاری مسکن</vt:lpstr>
      <vt:lpstr>الف) مسکن سرمایه‌ای یا مصرفی</vt:lpstr>
      <vt:lpstr>ب) توسعه افقی یا عمودی</vt:lpstr>
      <vt:lpstr>ج) ایجاد شهرهای جدید یا توسعه شهرهای موجود</vt:lpstr>
      <vt:lpstr>د) ساخت مسکن دولتی، بازار مسکن، یا مردمی‌سازی</vt:lpstr>
      <vt:lpstr>ه‍) برنامه‌ریزی ملی یا محلی</vt:lpstr>
      <vt:lpstr>و) کوچک‌سازی یا مسکن وسیع</vt:lpstr>
      <vt:lpstr>ز) توسعه استان‌های مورد تقاضا یا هدایت تقاضا به استان‌های کم جمعیت و کم‌برخوردار</vt:lpstr>
      <vt:lpstr>PowerPoint Presentation</vt:lpstr>
      <vt:lpstr>PowerPoint Presentation</vt:lpstr>
      <vt:lpstr>پیشنهادها</vt:lpstr>
      <vt:lpstr>پیشنهادها</vt:lpstr>
      <vt:lpstr>پیشنهادها</vt:lpstr>
      <vt:lpstr>پیشنهادها</vt:lpstr>
      <vt:lpstr>پیشنهادها</vt:lpstr>
      <vt:lpstr>با تشکر از توجه شما</vt:lpstr>
      <vt:lpstr>درباره‌ی الحاق دو دهم درصد</vt:lpstr>
      <vt:lpstr>PowerPoint Presentation</vt:lpstr>
      <vt:lpstr>دیدگاه‌های مختلف درباره‌ی عرضه‌ی زمین</vt:lpstr>
      <vt:lpstr>دیدگاه میانه</vt:lpstr>
      <vt:lpstr>PowerPoint Presentation</vt:lpstr>
      <vt:lpstr>درباره‌ی میزان نیاز به مسکن در کشور</vt:lpstr>
      <vt:lpstr>PowerPoint Presentation</vt:lpstr>
      <vt:lpstr>PowerPoint Presentation</vt:lpstr>
      <vt:lpstr>PowerPoint Presentation</vt:lpstr>
      <vt:lpstr>PowerPoint Presentation</vt:lpstr>
      <vt:lpstr>PowerPoint Presentation</vt:lpstr>
      <vt:lpstr>درباره‌ی بازنگری در تعریف حریم و محدوده</vt:lpstr>
      <vt:lpstr>PowerPoint Presentation</vt:lpstr>
      <vt:lpstr>PowerPoint Presentation</vt:lpstr>
      <vt:lpstr>PowerPoint Presentation</vt:lpstr>
      <vt:lpstr>PowerPoint Presentation</vt:lpstr>
      <vt:lpstr>T1</vt:lpstr>
      <vt:lpstr>تغییر تراکم در برخی کلانشهرهای کشور در 40 سال گذشته</vt:lpstr>
      <vt:lpstr>PowerPoint Presentation</vt:lpstr>
      <vt:lpstr>PowerPoint Presentation</vt:lpstr>
      <vt:lpstr>PowerPoint Presentation</vt:lpstr>
      <vt:lpstr>درباره‌ی مالکیت فضای محاذی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dc:creator>
  <cp:lastModifiedBy>Home</cp:lastModifiedBy>
  <cp:revision>19</cp:revision>
  <dcterms:created xsi:type="dcterms:W3CDTF">2024-09-16T17:49:57Z</dcterms:created>
  <dcterms:modified xsi:type="dcterms:W3CDTF">2024-09-17T04:21:32Z</dcterms:modified>
</cp:coreProperties>
</file>